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4.xml" ContentType="application/vnd.openxmlformats-officedocument.theme+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 id="2147483673" r:id="rId2"/>
    <p:sldMasterId id="2147483698" r:id="rId3"/>
    <p:sldMasterId id="2147483723" r:id="rId4"/>
    <p:sldMasterId id="2147483748" r:id="rId5"/>
  </p:sldMasterIdLst>
  <p:notesMasterIdLst>
    <p:notesMasterId r:id="rId89"/>
  </p:notesMasterIdLst>
  <p:handoutMasterIdLst>
    <p:handoutMasterId r:id="rId90"/>
  </p:handoutMasterIdLst>
  <p:sldIdLst>
    <p:sldId id="569" r:id="rId6"/>
    <p:sldId id="485" r:id="rId7"/>
    <p:sldId id="479" r:id="rId8"/>
    <p:sldId id="487" r:id="rId9"/>
    <p:sldId id="537" r:id="rId10"/>
    <p:sldId id="538" r:id="rId11"/>
    <p:sldId id="539" r:id="rId12"/>
    <p:sldId id="540" r:id="rId13"/>
    <p:sldId id="541" r:id="rId14"/>
    <p:sldId id="568" r:id="rId15"/>
    <p:sldId id="570" r:id="rId16"/>
    <p:sldId id="571" r:id="rId17"/>
    <p:sldId id="572" r:id="rId18"/>
    <p:sldId id="534" r:id="rId19"/>
    <p:sldId id="543" r:id="rId20"/>
    <p:sldId id="544" r:id="rId21"/>
    <p:sldId id="542" r:id="rId22"/>
    <p:sldId id="535" r:id="rId23"/>
    <p:sldId id="545" r:id="rId24"/>
    <p:sldId id="546" r:id="rId25"/>
    <p:sldId id="547" r:id="rId26"/>
    <p:sldId id="536" r:id="rId27"/>
    <p:sldId id="549" r:id="rId28"/>
    <p:sldId id="550" r:id="rId29"/>
    <p:sldId id="551" r:id="rId30"/>
    <p:sldId id="552" r:id="rId31"/>
    <p:sldId id="553" r:id="rId32"/>
    <p:sldId id="554" r:id="rId33"/>
    <p:sldId id="555" r:id="rId34"/>
    <p:sldId id="556" r:id="rId35"/>
    <p:sldId id="580" r:id="rId36"/>
    <p:sldId id="581" r:id="rId37"/>
    <p:sldId id="582" r:id="rId38"/>
    <p:sldId id="583" r:id="rId39"/>
    <p:sldId id="548" r:id="rId40"/>
    <p:sldId id="589" r:id="rId41"/>
    <p:sldId id="590" r:id="rId42"/>
    <p:sldId id="588" r:id="rId43"/>
    <p:sldId id="584" r:id="rId44"/>
    <p:sldId id="585" r:id="rId45"/>
    <p:sldId id="586" r:id="rId46"/>
    <p:sldId id="587" r:id="rId47"/>
    <p:sldId id="557" r:id="rId48"/>
    <p:sldId id="574" r:id="rId49"/>
    <p:sldId id="575" r:id="rId50"/>
    <p:sldId id="576" r:id="rId51"/>
    <p:sldId id="489" r:id="rId52"/>
    <p:sldId id="473" r:id="rId53"/>
    <p:sldId id="558" r:id="rId54"/>
    <p:sldId id="559" r:id="rId55"/>
    <p:sldId id="560" r:id="rId56"/>
    <p:sldId id="561" r:id="rId57"/>
    <p:sldId id="563" r:id="rId58"/>
    <p:sldId id="564" r:id="rId59"/>
    <p:sldId id="562" r:id="rId60"/>
    <p:sldId id="565" r:id="rId61"/>
    <p:sldId id="566" r:id="rId62"/>
    <p:sldId id="492" r:id="rId63"/>
    <p:sldId id="495" r:id="rId64"/>
    <p:sldId id="567" r:id="rId65"/>
    <p:sldId id="490" r:id="rId66"/>
    <p:sldId id="491" r:id="rId67"/>
    <p:sldId id="462" r:id="rId68"/>
    <p:sldId id="528" r:id="rId69"/>
    <p:sldId id="509" r:id="rId70"/>
    <p:sldId id="510" r:id="rId71"/>
    <p:sldId id="530" r:id="rId72"/>
    <p:sldId id="511" r:id="rId73"/>
    <p:sldId id="573" r:id="rId74"/>
    <p:sldId id="512" r:id="rId75"/>
    <p:sldId id="591" r:id="rId76"/>
    <p:sldId id="593" r:id="rId77"/>
    <p:sldId id="594" r:id="rId78"/>
    <p:sldId id="592" r:id="rId79"/>
    <p:sldId id="577" r:id="rId80"/>
    <p:sldId id="596" r:id="rId81"/>
    <p:sldId id="597" r:id="rId82"/>
    <p:sldId id="595" r:id="rId83"/>
    <p:sldId id="578" r:id="rId84"/>
    <p:sldId id="579" r:id="rId85"/>
    <p:sldId id="513" r:id="rId86"/>
    <p:sldId id="526" r:id="rId87"/>
    <p:sldId id="533" r:id="rId88"/>
  </p:sldIdLst>
  <p:sldSz cx="9144000" cy="6858000" type="screen4x3"/>
  <p:notesSz cx="9939338" cy="6805613"/>
  <p:defaultTextStyle>
    <a:defPPr>
      <a:defRPr lang="it-IT"/>
    </a:defPPr>
    <a:lvl1pPr algn="ctr" rtl="0" eaLnBrk="0" fontAlgn="base" hangingPunct="0">
      <a:spcBef>
        <a:spcPct val="0"/>
      </a:spcBef>
      <a:spcAft>
        <a:spcPct val="0"/>
      </a:spcAft>
      <a:defRPr b="1" kern="1200">
        <a:solidFill>
          <a:schemeClr val="tx1"/>
        </a:solidFill>
        <a:latin typeface="Arial" pitchFamily="34" charset="0"/>
        <a:ea typeface="+mn-ea"/>
        <a:cs typeface="+mn-cs"/>
      </a:defRPr>
    </a:lvl1pPr>
    <a:lvl2pPr marL="457200" algn="ctr" rtl="0" eaLnBrk="0" fontAlgn="base" hangingPunct="0">
      <a:spcBef>
        <a:spcPct val="0"/>
      </a:spcBef>
      <a:spcAft>
        <a:spcPct val="0"/>
      </a:spcAft>
      <a:defRPr b="1" kern="1200">
        <a:solidFill>
          <a:schemeClr val="tx1"/>
        </a:solidFill>
        <a:latin typeface="Arial" pitchFamily="34" charset="0"/>
        <a:ea typeface="+mn-ea"/>
        <a:cs typeface="+mn-cs"/>
      </a:defRPr>
    </a:lvl2pPr>
    <a:lvl3pPr marL="914400" algn="ctr" rtl="0" eaLnBrk="0" fontAlgn="base" hangingPunct="0">
      <a:spcBef>
        <a:spcPct val="0"/>
      </a:spcBef>
      <a:spcAft>
        <a:spcPct val="0"/>
      </a:spcAft>
      <a:defRPr b="1" kern="1200">
        <a:solidFill>
          <a:schemeClr val="tx1"/>
        </a:solidFill>
        <a:latin typeface="Arial" pitchFamily="34" charset="0"/>
        <a:ea typeface="+mn-ea"/>
        <a:cs typeface="+mn-cs"/>
      </a:defRPr>
    </a:lvl3pPr>
    <a:lvl4pPr marL="1371600" algn="ctr" rtl="0" eaLnBrk="0" fontAlgn="base" hangingPunct="0">
      <a:spcBef>
        <a:spcPct val="0"/>
      </a:spcBef>
      <a:spcAft>
        <a:spcPct val="0"/>
      </a:spcAft>
      <a:defRPr b="1" kern="1200">
        <a:solidFill>
          <a:schemeClr val="tx1"/>
        </a:solidFill>
        <a:latin typeface="Arial" pitchFamily="34" charset="0"/>
        <a:ea typeface="+mn-ea"/>
        <a:cs typeface="+mn-cs"/>
      </a:defRPr>
    </a:lvl4pPr>
    <a:lvl5pPr marL="1828800" algn="ctr" rtl="0" eaLnBrk="0" fontAlgn="base" hangingPunct="0">
      <a:spcBef>
        <a:spcPct val="0"/>
      </a:spcBef>
      <a:spcAft>
        <a:spcPct val="0"/>
      </a:spcAft>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6600"/>
    <a:srgbClr val="00CC66"/>
    <a:srgbClr val="FFFF00"/>
    <a:srgbClr val="79FF79"/>
    <a:srgbClr val="57FF57"/>
    <a:srgbClr val="8FFF8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autoAdjust="0"/>
    <p:restoredTop sz="95009" autoAdjust="0"/>
  </p:normalViewPr>
  <p:slideViewPr>
    <p:cSldViewPr>
      <p:cViewPr varScale="1">
        <p:scale>
          <a:sx n="88" d="100"/>
          <a:sy n="88" d="100"/>
        </p:scale>
        <p:origin x="-146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822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notesMaster" Target="notesMasters/notesMaster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handoutMaster" Target="handoutMasters/handoutMaster1.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782055-59C5-444C-B82C-A0C821821FE2}" type="doc">
      <dgm:prSet loTypeId="urn:microsoft.com/office/officeart/2005/8/layout/hierarchy2" loCatId="hierarchy" qsTypeId="urn:microsoft.com/office/officeart/2005/8/quickstyle/3d4" qsCatId="3D" csTypeId="urn:microsoft.com/office/officeart/2005/8/colors/accent1_2" csCatId="accent1" phldr="1"/>
      <dgm:spPr/>
      <dgm:t>
        <a:bodyPr/>
        <a:lstStyle/>
        <a:p>
          <a:endParaRPr lang="it-IT"/>
        </a:p>
      </dgm:t>
    </dgm:pt>
    <dgm:pt modelId="{B10305A1-AD22-4500-9716-68397BF57739}">
      <dgm:prSet custT="1"/>
      <dgm:spPr/>
      <dgm:t>
        <a:bodyPr/>
        <a:lstStyle/>
        <a:p>
          <a:pPr rtl="0"/>
          <a:r>
            <a:rPr lang="it-IT" sz="2600" dirty="0" smtClean="0"/>
            <a:t>Firma elettronica</a:t>
          </a:r>
          <a:endParaRPr lang="it-IT" sz="2600" dirty="0"/>
        </a:p>
      </dgm:t>
    </dgm:pt>
    <dgm:pt modelId="{A7E0D783-0313-41BB-8F99-451511D4BB0E}" type="parTrans" cxnId="{26CAAF68-8E2C-4450-BC0D-9143C78D470D}">
      <dgm:prSet/>
      <dgm:spPr/>
      <dgm:t>
        <a:bodyPr/>
        <a:lstStyle/>
        <a:p>
          <a:endParaRPr lang="it-IT"/>
        </a:p>
      </dgm:t>
    </dgm:pt>
    <dgm:pt modelId="{33B15892-D176-46F3-A14E-16BA5B3A7C70}" type="sibTrans" cxnId="{26CAAF68-8E2C-4450-BC0D-9143C78D470D}">
      <dgm:prSet/>
      <dgm:spPr/>
      <dgm:t>
        <a:bodyPr/>
        <a:lstStyle/>
        <a:p>
          <a:endParaRPr lang="it-IT"/>
        </a:p>
      </dgm:t>
    </dgm:pt>
    <dgm:pt modelId="{408A50BD-C9D3-4121-A7D2-61E6F5615AB8}">
      <dgm:prSet custT="1"/>
      <dgm:spPr/>
      <dgm:t>
        <a:bodyPr/>
        <a:lstStyle/>
        <a:p>
          <a:pPr rtl="0"/>
          <a:r>
            <a:rPr lang="it-IT" sz="2600" dirty="0" smtClean="0"/>
            <a:t>Firma elettronica avanzata</a:t>
          </a:r>
          <a:endParaRPr lang="it-IT" sz="2600" dirty="0"/>
        </a:p>
      </dgm:t>
    </dgm:pt>
    <dgm:pt modelId="{C5F347D1-0832-4F9B-BBEA-7D9597769142}" type="parTrans" cxnId="{8A9CA400-ABEF-4F8D-B751-B7FC134CF88E}">
      <dgm:prSet/>
      <dgm:spPr/>
      <dgm:t>
        <a:bodyPr/>
        <a:lstStyle/>
        <a:p>
          <a:endParaRPr lang="it-IT"/>
        </a:p>
      </dgm:t>
    </dgm:pt>
    <dgm:pt modelId="{88BDEE3D-D7AF-4435-99C2-4C0F2865B8AC}" type="sibTrans" cxnId="{8A9CA400-ABEF-4F8D-B751-B7FC134CF88E}">
      <dgm:prSet/>
      <dgm:spPr/>
      <dgm:t>
        <a:bodyPr/>
        <a:lstStyle/>
        <a:p>
          <a:endParaRPr lang="it-IT"/>
        </a:p>
      </dgm:t>
    </dgm:pt>
    <dgm:pt modelId="{2923E525-4C45-4562-982C-EDFF1710427A}">
      <dgm:prSet custT="1"/>
      <dgm:spPr>
        <a:solidFill>
          <a:srgbClr val="FF6600"/>
        </a:solidFill>
        <a:ln>
          <a:solidFill>
            <a:srgbClr val="FF9933"/>
          </a:solidFill>
        </a:ln>
      </dgm:spPr>
      <dgm:t>
        <a:bodyPr/>
        <a:lstStyle/>
        <a:p>
          <a:pPr rtl="0"/>
          <a:r>
            <a:rPr lang="it-IT" sz="2400" dirty="0" smtClean="0">
              <a:solidFill>
                <a:schemeClr val="accent2">
                  <a:lumMod val="40000"/>
                  <a:lumOff val="60000"/>
                </a:schemeClr>
              </a:solidFill>
            </a:rPr>
            <a:t>Firma </a:t>
          </a:r>
          <a:br>
            <a:rPr lang="it-IT" sz="2400" dirty="0" smtClean="0">
              <a:solidFill>
                <a:schemeClr val="accent2">
                  <a:lumMod val="40000"/>
                  <a:lumOff val="60000"/>
                </a:schemeClr>
              </a:solidFill>
            </a:rPr>
          </a:br>
          <a:r>
            <a:rPr lang="it-IT" sz="2400" dirty="0" smtClean="0">
              <a:solidFill>
                <a:schemeClr val="accent2">
                  <a:lumMod val="40000"/>
                  <a:lumOff val="60000"/>
                </a:schemeClr>
              </a:solidFill>
            </a:rPr>
            <a:t>digitale</a:t>
          </a:r>
          <a:endParaRPr lang="it-IT" sz="2400" dirty="0">
            <a:solidFill>
              <a:schemeClr val="accent2">
                <a:lumMod val="40000"/>
                <a:lumOff val="60000"/>
              </a:schemeClr>
            </a:solidFill>
          </a:endParaRPr>
        </a:p>
      </dgm:t>
    </dgm:pt>
    <dgm:pt modelId="{64657FF1-DF9B-4222-BD49-82C9DF0CE812}" type="parTrans" cxnId="{8F9AC084-E126-422A-ADD8-3CEED6AFEA65}">
      <dgm:prSet/>
      <dgm:spPr>
        <a:solidFill>
          <a:schemeClr val="accent2"/>
        </a:solidFill>
        <a:ln>
          <a:solidFill>
            <a:schemeClr val="accent2">
              <a:lumMod val="40000"/>
              <a:lumOff val="60000"/>
            </a:schemeClr>
          </a:solidFill>
        </a:ln>
      </dgm:spPr>
      <dgm:t>
        <a:bodyPr/>
        <a:lstStyle/>
        <a:p>
          <a:endParaRPr lang="it-IT"/>
        </a:p>
      </dgm:t>
    </dgm:pt>
    <dgm:pt modelId="{8043995D-8FF9-47C6-A59B-1C6A41A08777}" type="sibTrans" cxnId="{8F9AC084-E126-422A-ADD8-3CEED6AFEA65}">
      <dgm:prSet/>
      <dgm:spPr/>
      <dgm:t>
        <a:bodyPr/>
        <a:lstStyle/>
        <a:p>
          <a:endParaRPr lang="it-IT"/>
        </a:p>
      </dgm:t>
    </dgm:pt>
    <dgm:pt modelId="{386125AF-99C8-4AF3-9C2D-433304C760F4}">
      <dgm:prSet custT="1"/>
      <dgm:spPr/>
      <dgm:t>
        <a:bodyPr/>
        <a:lstStyle/>
        <a:p>
          <a:pPr rtl="0"/>
          <a:r>
            <a:rPr lang="it-IT" sz="2600" dirty="0" smtClean="0"/>
            <a:t>Firma elettronica qualificata</a:t>
          </a:r>
          <a:endParaRPr lang="it-IT" sz="2600" dirty="0"/>
        </a:p>
      </dgm:t>
    </dgm:pt>
    <dgm:pt modelId="{E185D12D-A057-40B4-902C-5E8C494C6007}" type="parTrans" cxnId="{4DC1245B-BB42-4714-B815-74C9316C806D}">
      <dgm:prSet/>
      <dgm:spPr/>
      <dgm:t>
        <a:bodyPr/>
        <a:lstStyle/>
        <a:p>
          <a:endParaRPr lang="it-IT"/>
        </a:p>
      </dgm:t>
    </dgm:pt>
    <dgm:pt modelId="{C9C5EAAC-9624-4122-A0F5-2D822BCFA778}" type="sibTrans" cxnId="{4DC1245B-BB42-4714-B815-74C9316C806D}">
      <dgm:prSet/>
      <dgm:spPr/>
      <dgm:t>
        <a:bodyPr/>
        <a:lstStyle/>
        <a:p>
          <a:endParaRPr lang="it-IT"/>
        </a:p>
      </dgm:t>
    </dgm:pt>
    <dgm:pt modelId="{30B8FF69-67CC-47BD-8035-8607BBD38345}" type="pres">
      <dgm:prSet presAssocID="{40782055-59C5-444C-B82C-A0C821821FE2}" presName="diagram" presStyleCnt="0">
        <dgm:presLayoutVars>
          <dgm:chPref val="1"/>
          <dgm:dir/>
          <dgm:animOne val="branch"/>
          <dgm:animLvl val="lvl"/>
          <dgm:resizeHandles val="exact"/>
        </dgm:presLayoutVars>
      </dgm:prSet>
      <dgm:spPr/>
      <dgm:t>
        <a:bodyPr/>
        <a:lstStyle/>
        <a:p>
          <a:endParaRPr lang="it-IT"/>
        </a:p>
      </dgm:t>
    </dgm:pt>
    <dgm:pt modelId="{87B992BF-680E-4B9B-B2C2-DAA29852E167}" type="pres">
      <dgm:prSet presAssocID="{B10305A1-AD22-4500-9716-68397BF57739}" presName="root1" presStyleCnt="0"/>
      <dgm:spPr/>
    </dgm:pt>
    <dgm:pt modelId="{E9A38CED-B3AF-41BB-88F1-246BA57E6413}" type="pres">
      <dgm:prSet presAssocID="{B10305A1-AD22-4500-9716-68397BF57739}" presName="LevelOneTextNode" presStyleLbl="node0" presStyleIdx="0" presStyleCnt="3" custScaleY="66912">
        <dgm:presLayoutVars>
          <dgm:chPref val="3"/>
        </dgm:presLayoutVars>
      </dgm:prSet>
      <dgm:spPr/>
      <dgm:t>
        <a:bodyPr/>
        <a:lstStyle/>
        <a:p>
          <a:endParaRPr lang="it-IT"/>
        </a:p>
      </dgm:t>
    </dgm:pt>
    <dgm:pt modelId="{64BC83A8-47BB-4A61-BE1E-3BCC7A47BC8F}" type="pres">
      <dgm:prSet presAssocID="{B10305A1-AD22-4500-9716-68397BF57739}" presName="level2hierChild" presStyleCnt="0"/>
      <dgm:spPr/>
    </dgm:pt>
    <dgm:pt modelId="{042EC100-563D-4903-B2F4-5E4D0600D9AE}" type="pres">
      <dgm:prSet presAssocID="{408A50BD-C9D3-4121-A7D2-61E6F5615AB8}" presName="root1" presStyleCnt="0"/>
      <dgm:spPr/>
    </dgm:pt>
    <dgm:pt modelId="{BDBB80B5-B62A-42BE-B09B-13788C1E9F1E}" type="pres">
      <dgm:prSet presAssocID="{408A50BD-C9D3-4121-A7D2-61E6F5615AB8}" presName="LevelOneTextNode" presStyleLbl="node0" presStyleIdx="1" presStyleCnt="3" custScaleY="66912" custLinFactNeighborY="19081">
        <dgm:presLayoutVars>
          <dgm:chPref val="3"/>
        </dgm:presLayoutVars>
      </dgm:prSet>
      <dgm:spPr/>
      <dgm:t>
        <a:bodyPr/>
        <a:lstStyle/>
        <a:p>
          <a:endParaRPr lang="it-IT"/>
        </a:p>
      </dgm:t>
    </dgm:pt>
    <dgm:pt modelId="{C1CBA004-20FF-47C5-815A-D780F28449AD}" type="pres">
      <dgm:prSet presAssocID="{408A50BD-C9D3-4121-A7D2-61E6F5615AB8}" presName="level2hierChild" presStyleCnt="0"/>
      <dgm:spPr/>
    </dgm:pt>
    <dgm:pt modelId="{FA6A309A-1C19-451B-B4D9-8AE87FF45131}" type="pres">
      <dgm:prSet presAssocID="{386125AF-99C8-4AF3-9C2D-433304C760F4}" presName="root1" presStyleCnt="0"/>
      <dgm:spPr/>
    </dgm:pt>
    <dgm:pt modelId="{02A8B860-ED90-4855-8238-F3E6F7A94C8A}" type="pres">
      <dgm:prSet presAssocID="{386125AF-99C8-4AF3-9C2D-433304C760F4}" presName="LevelOneTextNode" presStyleLbl="node0" presStyleIdx="2" presStyleCnt="3" custScaleY="67133" custLinFactNeighborY="35974">
        <dgm:presLayoutVars>
          <dgm:chPref val="3"/>
        </dgm:presLayoutVars>
      </dgm:prSet>
      <dgm:spPr/>
      <dgm:t>
        <a:bodyPr/>
        <a:lstStyle/>
        <a:p>
          <a:endParaRPr lang="it-IT"/>
        </a:p>
      </dgm:t>
    </dgm:pt>
    <dgm:pt modelId="{46275F23-7413-48D9-8368-3A65C69D724B}" type="pres">
      <dgm:prSet presAssocID="{386125AF-99C8-4AF3-9C2D-433304C760F4}" presName="level2hierChild" presStyleCnt="0"/>
      <dgm:spPr/>
    </dgm:pt>
    <dgm:pt modelId="{6A014DBF-DE89-4A1B-818A-7BC7E83FAD95}" type="pres">
      <dgm:prSet presAssocID="{64657FF1-DF9B-4222-BD49-82C9DF0CE812}" presName="conn2-1" presStyleLbl="parChTrans1D2" presStyleIdx="0" presStyleCnt="1"/>
      <dgm:spPr/>
      <dgm:t>
        <a:bodyPr/>
        <a:lstStyle/>
        <a:p>
          <a:endParaRPr lang="it-IT"/>
        </a:p>
      </dgm:t>
    </dgm:pt>
    <dgm:pt modelId="{A8559F46-EE3E-4B42-AD58-975DA33AF8C8}" type="pres">
      <dgm:prSet presAssocID="{64657FF1-DF9B-4222-BD49-82C9DF0CE812}" presName="connTx" presStyleLbl="parChTrans1D2" presStyleIdx="0" presStyleCnt="1"/>
      <dgm:spPr/>
      <dgm:t>
        <a:bodyPr/>
        <a:lstStyle/>
        <a:p>
          <a:endParaRPr lang="it-IT"/>
        </a:p>
      </dgm:t>
    </dgm:pt>
    <dgm:pt modelId="{8099D859-D197-4038-95BF-0970C3F44AB1}" type="pres">
      <dgm:prSet presAssocID="{2923E525-4C45-4562-982C-EDFF1710427A}" presName="root2" presStyleCnt="0"/>
      <dgm:spPr/>
    </dgm:pt>
    <dgm:pt modelId="{8A7E37FD-6923-4EF4-9305-FD23263FD1E8}" type="pres">
      <dgm:prSet presAssocID="{2923E525-4C45-4562-982C-EDFF1710427A}" presName="LevelTwoTextNode" presStyleLbl="node2" presStyleIdx="0" presStyleCnt="1" custScaleY="66397" custLinFactNeighborY="35478">
        <dgm:presLayoutVars>
          <dgm:chPref val="3"/>
        </dgm:presLayoutVars>
      </dgm:prSet>
      <dgm:spPr/>
      <dgm:t>
        <a:bodyPr/>
        <a:lstStyle/>
        <a:p>
          <a:endParaRPr lang="it-IT"/>
        </a:p>
      </dgm:t>
    </dgm:pt>
    <dgm:pt modelId="{530EFC8E-2533-4167-847C-63D7668827F7}" type="pres">
      <dgm:prSet presAssocID="{2923E525-4C45-4562-982C-EDFF1710427A}" presName="level3hierChild" presStyleCnt="0"/>
      <dgm:spPr/>
    </dgm:pt>
  </dgm:ptLst>
  <dgm:cxnLst>
    <dgm:cxn modelId="{26CAAF68-8E2C-4450-BC0D-9143C78D470D}" srcId="{40782055-59C5-444C-B82C-A0C821821FE2}" destId="{B10305A1-AD22-4500-9716-68397BF57739}" srcOrd="0" destOrd="0" parTransId="{A7E0D783-0313-41BB-8F99-451511D4BB0E}" sibTransId="{33B15892-D176-46F3-A14E-16BA5B3A7C70}"/>
    <dgm:cxn modelId="{4DC1245B-BB42-4714-B815-74C9316C806D}" srcId="{40782055-59C5-444C-B82C-A0C821821FE2}" destId="{386125AF-99C8-4AF3-9C2D-433304C760F4}" srcOrd="2" destOrd="0" parTransId="{E185D12D-A057-40B4-902C-5E8C494C6007}" sibTransId="{C9C5EAAC-9624-4122-A0F5-2D822BCFA778}"/>
    <dgm:cxn modelId="{ADECC00E-18C7-492C-A230-6ADCAD1BB407}" type="presOf" srcId="{64657FF1-DF9B-4222-BD49-82C9DF0CE812}" destId="{A8559F46-EE3E-4B42-AD58-975DA33AF8C8}" srcOrd="1" destOrd="0" presId="urn:microsoft.com/office/officeart/2005/8/layout/hierarchy2"/>
    <dgm:cxn modelId="{AD6ECE1E-C983-48B1-A232-7A2ED4A599AF}" type="presOf" srcId="{40782055-59C5-444C-B82C-A0C821821FE2}" destId="{30B8FF69-67CC-47BD-8035-8607BBD38345}" srcOrd="0" destOrd="0" presId="urn:microsoft.com/office/officeart/2005/8/layout/hierarchy2"/>
    <dgm:cxn modelId="{0E579649-29F3-4F1D-9EA2-D20239C94EE0}" type="presOf" srcId="{386125AF-99C8-4AF3-9C2D-433304C760F4}" destId="{02A8B860-ED90-4855-8238-F3E6F7A94C8A}" srcOrd="0" destOrd="0" presId="urn:microsoft.com/office/officeart/2005/8/layout/hierarchy2"/>
    <dgm:cxn modelId="{8A9CA400-ABEF-4F8D-B751-B7FC134CF88E}" srcId="{40782055-59C5-444C-B82C-A0C821821FE2}" destId="{408A50BD-C9D3-4121-A7D2-61E6F5615AB8}" srcOrd="1" destOrd="0" parTransId="{C5F347D1-0832-4F9B-BBEA-7D9597769142}" sibTransId="{88BDEE3D-D7AF-4435-99C2-4C0F2865B8AC}"/>
    <dgm:cxn modelId="{9B45DE5D-B6EF-4E3B-A49E-B9B38FBB264F}" type="presOf" srcId="{B10305A1-AD22-4500-9716-68397BF57739}" destId="{E9A38CED-B3AF-41BB-88F1-246BA57E6413}" srcOrd="0" destOrd="0" presId="urn:microsoft.com/office/officeart/2005/8/layout/hierarchy2"/>
    <dgm:cxn modelId="{4C6AC328-81BF-4993-BC3B-43D486F6C698}" type="presOf" srcId="{2923E525-4C45-4562-982C-EDFF1710427A}" destId="{8A7E37FD-6923-4EF4-9305-FD23263FD1E8}" srcOrd="0" destOrd="0" presId="urn:microsoft.com/office/officeart/2005/8/layout/hierarchy2"/>
    <dgm:cxn modelId="{C73F4B3A-F4A4-4175-AB5F-BE001839B303}" type="presOf" srcId="{64657FF1-DF9B-4222-BD49-82C9DF0CE812}" destId="{6A014DBF-DE89-4A1B-818A-7BC7E83FAD95}" srcOrd="0" destOrd="0" presId="urn:microsoft.com/office/officeart/2005/8/layout/hierarchy2"/>
    <dgm:cxn modelId="{D6ADB450-307A-4FF4-99B2-DEC58F0AF068}" type="presOf" srcId="{408A50BD-C9D3-4121-A7D2-61E6F5615AB8}" destId="{BDBB80B5-B62A-42BE-B09B-13788C1E9F1E}" srcOrd="0" destOrd="0" presId="urn:microsoft.com/office/officeart/2005/8/layout/hierarchy2"/>
    <dgm:cxn modelId="{8F9AC084-E126-422A-ADD8-3CEED6AFEA65}" srcId="{386125AF-99C8-4AF3-9C2D-433304C760F4}" destId="{2923E525-4C45-4562-982C-EDFF1710427A}" srcOrd="0" destOrd="0" parTransId="{64657FF1-DF9B-4222-BD49-82C9DF0CE812}" sibTransId="{8043995D-8FF9-47C6-A59B-1C6A41A08777}"/>
    <dgm:cxn modelId="{FF79D95E-11A2-4335-9739-EC39C46CF7F5}" type="presParOf" srcId="{30B8FF69-67CC-47BD-8035-8607BBD38345}" destId="{87B992BF-680E-4B9B-B2C2-DAA29852E167}" srcOrd="0" destOrd="0" presId="urn:microsoft.com/office/officeart/2005/8/layout/hierarchy2"/>
    <dgm:cxn modelId="{AE711667-FBAD-4D1E-AF0F-38C5ABF44574}" type="presParOf" srcId="{87B992BF-680E-4B9B-B2C2-DAA29852E167}" destId="{E9A38CED-B3AF-41BB-88F1-246BA57E6413}" srcOrd="0" destOrd="0" presId="urn:microsoft.com/office/officeart/2005/8/layout/hierarchy2"/>
    <dgm:cxn modelId="{9B3D1ED8-A503-4364-AC47-8DEDC24F195C}" type="presParOf" srcId="{87B992BF-680E-4B9B-B2C2-DAA29852E167}" destId="{64BC83A8-47BB-4A61-BE1E-3BCC7A47BC8F}" srcOrd="1" destOrd="0" presId="urn:microsoft.com/office/officeart/2005/8/layout/hierarchy2"/>
    <dgm:cxn modelId="{6DD9771C-C7C6-41B9-8391-556A61730A7E}" type="presParOf" srcId="{30B8FF69-67CC-47BD-8035-8607BBD38345}" destId="{042EC100-563D-4903-B2F4-5E4D0600D9AE}" srcOrd="1" destOrd="0" presId="urn:microsoft.com/office/officeart/2005/8/layout/hierarchy2"/>
    <dgm:cxn modelId="{986EDF24-3F7F-464A-AF73-D3D172891FC8}" type="presParOf" srcId="{042EC100-563D-4903-B2F4-5E4D0600D9AE}" destId="{BDBB80B5-B62A-42BE-B09B-13788C1E9F1E}" srcOrd="0" destOrd="0" presId="urn:microsoft.com/office/officeart/2005/8/layout/hierarchy2"/>
    <dgm:cxn modelId="{0FF9C3D5-887D-450D-935B-AF50CA26618C}" type="presParOf" srcId="{042EC100-563D-4903-B2F4-5E4D0600D9AE}" destId="{C1CBA004-20FF-47C5-815A-D780F28449AD}" srcOrd="1" destOrd="0" presId="urn:microsoft.com/office/officeart/2005/8/layout/hierarchy2"/>
    <dgm:cxn modelId="{4E4FAD00-1BD4-4C87-8437-D93B74D39C38}" type="presParOf" srcId="{30B8FF69-67CC-47BD-8035-8607BBD38345}" destId="{FA6A309A-1C19-451B-B4D9-8AE87FF45131}" srcOrd="2" destOrd="0" presId="urn:microsoft.com/office/officeart/2005/8/layout/hierarchy2"/>
    <dgm:cxn modelId="{29B05122-FE47-4E8D-91E5-81E709E0796A}" type="presParOf" srcId="{FA6A309A-1C19-451B-B4D9-8AE87FF45131}" destId="{02A8B860-ED90-4855-8238-F3E6F7A94C8A}" srcOrd="0" destOrd="0" presId="urn:microsoft.com/office/officeart/2005/8/layout/hierarchy2"/>
    <dgm:cxn modelId="{2896C127-78DA-401B-9977-CDAAC9AFCEA1}" type="presParOf" srcId="{FA6A309A-1C19-451B-B4D9-8AE87FF45131}" destId="{46275F23-7413-48D9-8368-3A65C69D724B}" srcOrd="1" destOrd="0" presId="urn:microsoft.com/office/officeart/2005/8/layout/hierarchy2"/>
    <dgm:cxn modelId="{6608EFEB-109B-4483-BCDE-F641B6F61930}" type="presParOf" srcId="{46275F23-7413-48D9-8368-3A65C69D724B}" destId="{6A014DBF-DE89-4A1B-818A-7BC7E83FAD95}" srcOrd="0" destOrd="0" presId="urn:microsoft.com/office/officeart/2005/8/layout/hierarchy2"/>
    <dgm:cxn modelId="{CF7159E4-F8C1-48C4-924B-C8F3A76180AB}" type="presParOf" srcId="{6A014DBF-DE89-4A1B-818A-7BC7E83FAD95}" destId="{A8559F46-EE3E-4B42-AD58-975DA33AF8C8}" srcOrd="0" destOrd="0" presId="urn:microsoft.com/office/officeart/2005/8/layout/hierarchy2"/>
    <dgm:cxn modelId="{E34FCA74-3F48-4675-BC62-D35955146534}" type="presParOf" srcId="{46275F23-7413-48D9-8368-3A65C69D724B}" destId="{8099D859-D197-4038-95BF-0970C3F44AB1}" srcOrd="1" destOrd="0" presId="urn:microsoft.com/office/officeart/2005/8/layout/hierarchy2"/>
    <dgm:cxn modelId="{F10C596E-7A2D-4DEF-937C-011095EC533A}" type="presParOf" srcId="{8099D859-D197-4038-95BF-0970C3F44AB1}" destId="{8A7E37FD-6923-4EF4-9305-FD23263FD1E8}" srcOrd="0" destOrd="0" presId="urn:microsoft.com/office/officeart/2005/8/layout/hierarchy2"/>
    <dgm:cxn modelId="{71EE4846-DDD1-401F-9B79-6D6BC846667D}" type="presParOf" srcId="{8099D859-D197-4038-95BF-0970C3F44AB1}" destId="{530EFC8E-2533-4167-847C-63D7668827F7}"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782055-59C5-444C-B82C-A0C821821FE2}" type="doc">
      <dgm:prSet loTypeId="urn:microsoft.com/office/officeart/2005/8/layout/hierarchy2" loCatId="hierarchy" qsTypeId="urn:microsoft.com/office/officeart/2005/8/quickstyle/3d4" qsCatId="3D" csTypeId="urn:microsoft.com/office/officeart/2005/8/colors/accent1_2" csCatId="accent1" phldr="1"/>
      <dgm:spPr/>
      <dgm:t>
        <a:bodyPr/>
        <a:lstStyle/>
        <a:p>
          <a:endParaRPr lang="it-IT"/>
        </a:p>
      </dgm:t>
    </dgm:pt>
    <dgm:pt modelId="{B10305A1-AD22-4500-9716-68397BF57739}">
      <dgm:prSet custT="1"/>
      <dgm:spPr/>
      <dgm:t>
        <a:bodyPr/>
        <a:lstStyle/>
        <a:p>
          <a:pPr rtl="0"/>
          <a:r>
            <a:rPr lang="it-IT" sz="2600" dirty="0" smtClean="0"/>
            <a:t>Firma elettronica</a:t>
          </a:r>
          <a:endParaRPr lang="it-IT" sz="2600" dirty="0"/>
        </a:p>
      </dgm:t>
    </dgm:pt>
    <dgm:pt modelId="{A7E0D783-0313-41BB-8F99-451511D4BB0E}" type="parTrans" cxnId="{26CAAF68-8E2C-4450-BC0D-9143C78D470D}">
      <dgm:prSet/>
      <dgm:spPr/>
      <dgm:t>
        <a:bodyPr/>
        <a:lstStyle/>
        <a:p>
          <a:endParaRPr lang="it-IT"/>
        </a:p>
      </dgm:t>
    </dgm:pt>
    <dgm:pt modelId="{33B15892-D176-46F3-A14E-16BA5B3A7C70}" type="sibTrans" cxnId="{26CAAF68-8E2C-4450-BC0D-9143C78D470D}">
      <dgm:prSet/>
      <dgm:spPr/>
      <dgm:t>
        <a:bodyPr/>
        <a:lstStyle/>
        <a:p>
          <a:endParaRPr lang="it-IT"/>
        </a:p>
      </dgm:t>
    </dgm:pt>
    <dgm:pt modelId="{408A50BD-C9D3-4121-A7D2-61E6F5615AB8}">
      <dgm:prSet custT="1"/>
      <dgm:spPr/>
      <dgm:t>
        <a:bodyPr/>
        <a:lstStyle/>
        <a:p>
          <a:pPr rtl="0"/>
          <a:r>
            <a:rPr lang="it-IT" sz="2600" dirty="0" smtClean="0"/>
            <a:t>Firma elettronica avanzata</a:t>
          </a:r>
          <a:endParaRPr lang="it-IT" sz="2600" dirty="0"/>
        </a:p>
      </dgm:t>
    </dgm:pt>
    <dgm:pt modelId="{C5F347D1-0832-4F9B-BBEA-7D9597769142}" type="parTrans" cxnId="{8A9CA400-ABEF-4F8D-B751-B7FC134CF88E}">
      <dgm:prSet/>
      <dgm:spPr/>
      <dgm:t>
        <a:bodyPr/>
        <a:lstStyle/>
        <a:p>
          <a:endParaRPr lang="it-IT"/>
        </a:p>
      </dgm:t>
    </dgm:pt>
    <dgm:pt modelId="{88BDEE3D-D7AF-4435-99C2-4C0F2865B8AC}" type="sibTrans" cxnId="{8A9CA400-ABEF-4F8D-B751-B7FC134CF88E}">
      <dgm:prSet/>
      <dgm:spPr/>
      <dgm:t>
        <a:bodyPr/>
        <a:lstStyle/>
        <a:p>
          <a:endParaRPr lang="it-IT"/>
        </a:p>
      </dgm:t>
    </dgm:pt>
    <dgm:pt modelId="{F9BBAE6F-0AB3-4A14-83C8-AA7C616A0556}">
      <dgm:prSet custT="1"/>
      <dgm:spPr>
        <a:solidFill>
          <a:srgbClr val="FF6600"/>
        </a:solidFill>
        <a:ln>
          <a:solidFill>
            <a:srgbClr val="FF9933"/>
          </a:solidFill>
        </a:ln>
      </dgm:spPr>
      <dgm:t>
        <a:bodyPr/>
        <a:lstStyle/>
        <a:p>
          <a:pPr rtl="0"/>
          <a:r>
            <a:rPr lang="it-IT" sz="2400" dirty="0" smtClean="0">
              <a:solidFill>
                <a:schemeClr val="accent2">
                  <a:lumMod val="40000"/>
                  <a:lumOff val="60000"/>
                </a:schemeClr>
              </a:solidFill>
            </a:rPr>
            <a:t>Firma elettronica qualificata</a:t>
          </a:r>
          <a:endParaRPr lang="it-IT" sz="2400" dirty="0">
            <a:solidFill>
              <a:schemeClr val="accent2">
                <a:lumMod val="40000"/>
                <a:lumOff val="60000"/>
              </a:schemeClr>
            </a:solidFill>
          </a:endParaRPr>
        </a:p>
      </dgm:t>
    </dgm:pt>
    <dgm:pt modelId="{AE707BF6-B8D2-4394-82C4-93C67F021047}" type="parTrans" cxnId="{5B7F9FC7-5BDE-4884-A48B-9E8FC1905EAF}">
      <dgm:prSet/>
      <dgm:spPr>
        <a:solidFill>
          <a:schemeClr val="accent2"/>
        </a:solidFill>
        <a:ln>
          <a:solidFill>
            <a:schemeClr val="accent2">
              <a:lumMod val="40000"/>
              <a:lumOff val="60000"/>
            </a:schemeClr>
          </a:solidFill>
        </a:ln>
      </dgm:spPr>
      <dgm:t>
        <a:bodyPr/>
        <a:lstStyle/>
        <a:p>
          <a:endParaRPr lang="it-IT"/>
        </a:p>
      </dgm:t>
    </dgm:pt>
    <dgm:pt modelId="{1C882DD8-3F8C-4480-85FD-E794AC13940D}" type="sibTrans" cxnId="{5B7F9FC7-5BDE-4884-A48B-9E8FC1905EAF}">
      <dgm:prSet/>
      <dgm:spPr/>
      <dgm:t>
        <a:bodyPr/>
        <a:lstStyle/>
        <a:p>
          <a:endParaRPr lang="it-IT"/>
        </a:p>
      </dgm:t>
    </dgm:pt>
    <dgm:pt modelId="{2923E525-4C45-4562-982C-EDFF1710427A}">
      <dgm:prSet custT="1"/>
      <dgm:spPr>
        <a:solidFill>
          <a:srgbClr val="FF6600"/>
        </a:solidFill>
        <a:ln>
          <a:solidFill>
            <a:srgbClr val="FF9933"/>
          </a:solidFill>
        </a:ln>
      </dgm:spPr>
      <dgm:t>
        <a:bodyPr/>
        <a:lstStyle/>
        <a:p>
          <a:pPr rtl="0"/>
          <a:r>
            <a:rPr lang="it-IT" sz="2400" smtClean="0">
              <a:solidFill>
                <a:schemeClr val="accent2">
                  <a:lumMod val="40000"/>
                  <a:lumOff val="60000"/>
                </a:schemeClr>
              </a:solidFill>
            </a:rPr>
            <a:t>Firma </a:t>
          </a:r>
          <a:br>
            <a:rPr lang="it-IT" sz="2400" smtClean="0">
              <a:solidFill>
                <a:schemeClr val="accent2">
                  <a:lumMod val="40000"/>
                  <a:lumOff val="60000"/>
                </a:schemeClr>
              </a:solidFill>
            </a:rPr>
          </a:br>
          <a:r>
            <a:rPr lang="it-IT" sz="2400" smtClean="0">
              <a:solidFill>
                <a:schemeClr val="accent2">
                  <a:lumMod val="40000"/>
                  <a:lumOff val="60000"/>
                </a:schemeClr>
              </a:solidFill>
            </a:rPr>
            <a:t>digitale</a:t>
          </a:r>
          <a:endParaRPr lang="it-IT" sz="2400" dirty="0">
            <a:solidFill>
              <a:schemeClr val="accent2">
                <a:lumMod val="40000"/>
                <a:lumOff val="60000"/>
              </a:schemeClr>
            </a:solidFill>
          </a:endParaRPr>
        </a:p>
      </dgm:t>
    </dgm:pt>
    <dgm:pt modelId="{64657FF1-DF9B-4222-BD49-82C9DF0CE812}" type="parTrans" cxnId="{8F9AC084-E126-422A-ADD8-3CEED6AFEA65}">
      <dgm:prSet/>
      <dgm:spPr>
        <a:solidFill>
          <a:schemeClr val="accent2"/>
        </a:solidFill>
        <a:ln>
          <a:solidFill>
            <a:schemeClr val="accent2">
              <a:lumMod val="40000"/>
              <a:lumOff val="60000"/>
            </a:schemeClr>
          </a:solidFill>
        </a:ln>
      </dgm:spPr>
      <dgm:t>
        <a:bodyPr/>
        <a:lstStyle/>
        <a:p>
          <a:endParaRPr lang="it-IT"/>
        </a:p>
      </dgm:t>
    </dgm:pt>
    <dgm:pt modelId="{8043995D-8FF9-47C6-A59B-1C6A41A08777}" type="sibTrans" cxnId="{8F9AC084-E126-422A-ADD8-3CEED6AFEA65}">
      <dgm:prSet/>
      <dgm:spPr/>
      <dgm:t>
        <a:bodyPr/>
        <a:lstStyle/>
        <a:p>
          <a:endParaRPr lang="it-IT"/>
        </a:p>
      </dgm:t>
    </dgm:pt>
    <dgm:pt modelId="{30B8FF69-67CC-47BD-8035-8607BBD38345}" type="pres">
      <dgm:prSet presAssocID="{40782055-59C5-444C-B82C-A0C821821FE2}" presName="diagram" presStyleCnt="0">
        <dgm:presLayoutVars>
          <dgm:chPref val="1"/>
          <dgm:dir/>
          <dgm:animOne val="branch"/>
          <dgm:animLvl val="lvl"/>
          <dgm:resizeHandles val="exact"/>
        </dgm:presLayoutVars>
      </dgm:prSet>
      <dgm:spPr/>
      <dgm:t>
        <a:bodyPr/>
        <a:lstStyle/>
        <a:p>
          <a:endParaRPr lang="it-IT"/>
        </a:p>
      </dgm:t>
    </dgm:pt>
    <dgm:pt modelId="{87B992BF-680E-4B9B-B2C2-DAA29852E167}" type="pres">
      <dgm:prSet presAssocID="{B10305A1-AD22-4500-9716-68397BF57739}" presName="root1" presStyleCnt="0"/>
      <dgm:spPr/>
    </dgm:pt>
    <dgm:pt modelId="{E9A38CED-B3AF-41BB-88F1-246BA57E6413}" type="pres">
      <dgm:prSet presAssocID="{B10305A1-AD22-4500-9716-68397BF57739}" presName="LevelOneTextNode" presStyleLbl="node0" presStyleIdx="0" presStyleCnt="2" custScaleY="66912">
        <dgm:presLayoutVars>
          <dgm:chPref val="3"/>
        </dgm:presLayoutVars>
      </dgm:prSet>
      <dgm:spPr/>
      <dgm:t>
        <a:bodyPr/>
        <a:lstStyle/>
        <a:p>
          <a:endParaRPr lang="it-IT"/>
        </a:p>
      </dgm:t>
    </dgm:pt>
    <dgm:pt modelId="{64BC83A8-47BB-4A61-BE1E-3BCC7A47BC8F}" type="pres">
      <dgm:prSet presAssocID="{B10305A1-AD22-4500-9716-68397BF57739}" presName="level2hierChild" presStyleCnt="0"/>
      <dgm:spPr/>
    </dgm:pt>
    <dgm:pt modelId="{042EC100-563D-4903-B2F4-5E4D0600D9AE}" type="pres">
      <dgm:prSet presAssocID="{408A50BD-C9D3-4121-A7D2-61E6F5615AB8}" presName="root1" presStyleCnt="0"/>
      <dgm:spPr/>
    </dgm:pt>
    <dgm:pt modelId="{BDBB80B5-B62A-42BE-B09B-13788C1E9F1E}" type="pres">
      <dgm:prSet presAssocID="{408A50BD-C9D3-4121-A7D2-61E6F5615AB8}" presName="LevelOneTextNode" presStyleLbl="node0" presStyleIdx="1" presStyleCnt="2" custScaleY="66912" custLinFactNeighborY="19081">
        <dgm:presLayoutVars>
          <dgm:chPref val="3"/>
        </dgm:presLayoutVars>
      </dgm:prSet>
      <dgm:spPr/>
      <dgm:t>
        <a:bodyPr/>
        <a:lstStyle/>
        <a:p>
          <a:endParaRPr lang="it-IT"/>
        </a:p>
      </dgm:t>
    </dgm:pt>
    <dgm:pt modelId="{C1CBA004-20FF-47C5-815A-D780F28449AD}" type="pres">
      <dgm:prSet presAssocID="{408A50BD-C9D3-4121-A7D2-61E6F5615AB8}" presName="level2hierChild" presStyleCnt="0"/>
      <dgm:spPr/>
    </dgm:pt>
    <dgm:pt modelId="{4C7892E8-024F-448E-B4C9-DC8CE04A8677}" type="pres">
      <dgm:prSet presAssocID="{AE707BF6-B8D2-4394-82C4-93C67F021047}" presName="conn2-1" presStyleLbl="parChTrans1D2" presStyleIdx="0" presStyleCnt="2"/>
      <dgm:spPr/>
      <dgm:t>
        <a:bodyPr/>
        <a:lstStyle/>
        <a:p>
          <a:endParaRPr lang="it-IT"/>
        </a:p>
      </dgm:t>
    </dgm:pt>
    <dgm:pt modelId="{56433E64-64EE-43E2-903B-A87DD820266E}" type="pres">
      <dgm:prSet presAssocID="{AE707BF6-B8D2-4394-82C4-93C67F021047}" presName="connTx" presStyleLbl="parChTrans1D2" presStyleIdx="0" presStyleCnt="2"/>
      <dgm:spPr/>
      <dgm:t>
        <a:bodyPr/>
        <a:lstStyle/>
        <a:p>
          <a:endParaRPr lang="it-IT"/>
        </a:p>
      </dgm:t>
    </dgm:pt>
    <dgm:pt modelId="{86B8F854-0FF5-4301-BBF4-35269BD53D9C}" type="pres">
      <dgm:prSet presAssocID="{F9BBAE6F-0AB3-4A14-83C8-AA7C616A0556}" presName="root2" presStyleCnt="0"/>
      <dgm:spPr/>
    </dgm:pt>
    <dgm:pt modelId="{6A6C74F9-939D-4BC7-8D51-B01234640C26}" type="pres">
      <dgm:prSet presAssocID="{F9BBAE6F-0AB3-4A14-83C8-AA7C616A0556}" presName="LevelTwoTextNode" presStyleLbl="node2" presStyleIdx="0" presStyleCnt="2" custScaleY="66397" custLinFactNeighborY="18309">
        <dgm:presLayoutVars>
          <dgm:chPref val="3"/>
        </dgm:presLayoutVars>
      </dgm:prSet>
      <dgm:spPr/>
      <dgm:t>
        <a:bodyPr/>
        <a:lstStyle/>
        <a:p>
          <a:endParaRPr lang="it-IT"/>
        </a:p>
      </dgm:t>
    </dgm:pt>
    <dgm:pt modelId="{F806C1EE-7F1A-4CBF-9EBF-4A2EA0C9B6CB}" type="pres">
      <dgm:prSet presAssocID="{F9BBAE6F-0AB3-4A14-83C8-AA7C616A0556}" presName="level3hierChild" presStyleCnt="0"/>
      <dgm:spPr/>
    </dgm:pt>
    <dgm:pt modelId="{6A014DBF-DE89-4A1B-818A-7BC7E83FAD95}" type="pres">
      <dgm:prSet presAssocID="{64657FF1-DF9B-4222-BD49-82C9DF0CE812}" presName="conn2-1" presStyleLbl="parChTrans1D2" presStyleIdx="1" presStyleCnt="2"/>
      <dgm:spPr/>
      <dgm:t>
        <a:bodyPr/>
        <a:lstStyle/>
        <a:p>
          <a:endParaRPr lang="it-IT"/>
        </a:p>
      </dgm:t>
    </dgm:pt>
    <dgm:pt modelId="{A8559F46-EE3E-4B42-AD58-975DA33AF8C8}" type="pres">
      <dgm:prSet presAssocID="{64657FF1-DF9B-4222-BD49-82C9DF0CE812}" presName="connTx" presStyleLbl="parChTrans1D2" presStyleIdx="1" presStyleCnt="2"/>
      <dgm:spPr/>
      <dgm:t>
        <a:bodyPr/>
        <a:lstStyle/>
        <a:p>
          <a:endParaRPr lang="it-IT"/>
        </a:p>
      </dgm:t>
    </dgm:pt>
    <dgm:pt modelId="{8099D859-D197-4038-95BF-0970C3F44AB1}" type="pres">
      <dgm:prSet presAssocID="{2923E525-4C45-4562-982C-EDFF1710427A}" presName="root2" presStyleCnt="0"/>
      <dgm:spPr/>
    </dgm:pt>
    <dgm:pt modelId="{8A7E37FD-6923-4EF4-9305-FD23263FD1E8}" type="pres">
      <dgm:prSet presAssocID="{2923E525-4C45-4562-982C-EDFF1710427A}" presName="LevelTwoTextNode" presStyleLbl="node2" presStyleIdx="1" presStyleCnt="2" custScaleY="61176" custLinFactNeighborY="18309">
        <dgm:presLayoutVars>
          <dgm:chPref val="3"/>
        </dgm:presLayoutVars>
      </dgm:prSet>
      <dgm:spPr/>
      <dgm:t>
        <a:bodyPr/>
        <a:lstStyle/>
        <a:p>
          <a:endParaRPr lang="it-IT"/>
        </a:p>
      </dgm:t>
    </dgm:pt>
    <dgm:pt modelId="{530EFC8E-2533-4167-847C-63D7668827F7}" type="pres">
      <dgm:prSet presAssocID="{2923E525-4C45-4562-982C-EDFF1710427A}" presName="level3hierChild" presStyleCnt="0"/>
      <dgm:spPr/>
    </dgm:pt>
  </dgm:ptLst>
  <dgm:cxnLst>
    <dgm:cxn modelId="{26CAAF68-8E2C-4450-BC0D-9143C78D470D}" srcId="{40782055-59C5-444C-B82C-A0C821821FE2}" destId="{B10305A1-AD22-4500-9716-68397BF57739}" srcOrd="0" destOrd="0" parTransId="{A7E0D783-0313-41BB-8F99-451511D4BB0E}" sibTransId="{33B15892-D176-46F3-A14E-16BA5B3A7C70}"/>
    <dgm:cxn modelId="{5B7F9FC7-5BDE-4884-A48B-9E8FC1905EAF}" srcId="{408A50BD-C9D3-4121-A7D2-61E6F5615AB8}" destId="{F9BBAE6F-0AB3-4A14-83C8-AA7C616A0556}" srcOrd="0" destOrd="0" parTransId="{AE707BF6-B8D2-4394-82C4-93C67F021047}" sibTransId="{1C882DD8-3F8C-4480-85FD-E794AC13940D}"/>
    <dgm:cxn modelId="{8A9CA400-ABEF-4F8D-B751-B7FC134CF88E}" srcId="{40782055-59C5-444C-B82C-A0C821821FE2}" destId="{408A50BD-C9D3-4121-A7D2-61E6F5615AB8}" srcOrd="1" destOrd="0" parTransId="{C5F347D1-0832-4F9B-BBEA-7D9597769142}" sibTransId="{88BDEE3D-D7AF-4435-99C2-4C0F2865B8AC}"/>
    <dgm:cxn modelId="{E9E16132-3741-416B-B057-FAC13DA7D8F8}" type="presOf" srcId="{2923E525-4C45-4562-982C-EDFF1710427A}" destId="{8A7E37FD-6923-4EF4-9305-FD23263FD1E8}" srcOrd="0" destOrd="0" presId="urn:microsoft.com/office/officeart/2005/8/layout/hierarchy2"/>
    <dgm:cxn modelId="{C1CF308F-2161-42DA-8560-57FBB723AE08}" type="presOf" srcId="{B10305A1-AD22-4500-9716-68397BF57739}" destId="{E9A38CED-B3AF-41BB-88F1-246BA57E6413}" srcOrd="0" destOrd="0" presId="urn:microsoft.com/office/officeart/2005/8/layout/hierarchy2"/>
    <dgm:cxn modelId="{4F4F052C-BF93-480A-98EB-22E4F5BEF208}" type="presOf" srcId="{64657FF1-DF9B-4222-BD49-82C9DF0CE812}" destId="{A8559F46-EE3E-4B42-AD58-975DA33AF8C8}" srcOrd="1" destOrd="0" presId="urn:microsoft.com/office/officeart/2005/8/layout/hierarchy2"/>
    <dgm:cxn modelId="{57FACA7F-5933-4704-8DEE-1230817D18AB}" type="presOf" srcId="{64657FF1-DF9B-4222-BD49-82C9DF0CE812}" destId="{6A014DBF-DE89-4A1B-818A-7BC7E83FAD95}" srcOrd="0" destOrd="0" presId="urn:microsoft.com/office/officeart/2005/8/layout/hierarchy2"/>
    <dgm:cxn modelId="{FBCD5866-DB6D-4A44-9614-9763D2287B15}" type="presOf" srcId="{AE707BF6-B8D2-4394-82C4-93C67F021047}" destId="{4C7892E8-024F-448E-B4C9-DC8CE04A8677}" srcOrd="0" destOrd="0" presId="urn:microsoft.com/office/officeart/2005/8/layout/hierarchy2"/>
    <dgm:cxn modelId="{42C401CD-1D0F-477D-8C24-6167516F32AF}" type="presOf" srcId="{AE707BF6-B8D2-4394-82C4-93C67F021047}" destId="{56433E64-64EE-43E2-903B-A87DD820266E}" srcOrd="1" destOrd="0" presId="urn:microsoft.com/office/officeart/2005/8/layout/hierarchy2"/>
    <dgm:cxn modelId="{78E99CC8-9A31-498E-9190-F83F4738FE25}" type="presOf" srcId="{F9BBAE6F-0AB3-4A14-83C8-AA7C616A0556}" destId="{6A6C74F9-939D-4BC7-8D51-B01234640C26}" srcOrd="0" destOrd="0" presId="urn:microsoft.com/office/officeart/2005/8/layout/hierarchy2"/>
    <dgm:cxn modelId="{0138BAEB-DC16-4A1E-9BF7-8D0B3E06AB9B}" type="presOf" srcId="{40782055-59C5-444C-B82C-A0C821821FE2}" destId="{30B8FF69-67CC-47BD-8035-8607BBD38345}" srcOrd="0" destOrd="0" presId="urn:microsoft.com/office/officeart/2005/8/layout/hierarchy2"/>
    <dgm:cxn modelId="{16D48A9C-BB5D-4A6D-8922-E21250C3263B}" type="presOf" srcId="{408A50BD-C9D3-4121-A7D2-61E6F5615AB8}" destId="{BDBB80B5-B62A-42BE-B09B-13788C1E9F1E}" srcOrd="0" destOrd="0" presId="urn:microsoft.com/office/officeart/2005/8/layout/hierarchy2"/>
    <dgm:cxn modelId="{8F9AC084-E126-422A-ADD8-3CEED6AFEA65}" srcId="{408A50BD-C9D3-4121-A7D2-61E6F5615AB8}" destId="{2923E525-4C45-4562-982C-EDFF1710427A}" srcOrd="1" destOrd="0" parTransId="{64657FF1-DF9B-4222-BD49-82C9DF0CE812}" sibTransId="{8043995D-8FF9-47C6-A59B-1C6A41A08777}"/>
    <dgm:cxn modelId="{BBB46514-C46A-4010-83DA-E0D29B17F150}" type="presParOf" srcId="{30B8FF69-67CC-47BD-8035-8607BBD38345}" destId="{87B992BF-680E-4B9B-B2C2-DAA29852E167}" srcOrd="0" destOrd="0" presId="urn:microsoft.com/office/officeart/2005/8/layout/hierarchy2"/>
    <dgm:cxn modelId="{C441D2BB-5255-4D79-982B-AB3B1F5886A3}" type="presParOf" srcId="{87B992BF-680E-4B9B-B2C2-DAA29852E167}" destId="{E9A38CED-B3AF-41BB-88F1-246BA57E6413}" srcOrd="0" destOrd="0" presId="urn:microsoft.com/office/officeart/2005/8/layout/hierarchy2"/>
    <dgm:cxn modelId="{46C937BA-C826-4372-B183-85724B9CCC22}" type="presParOf" srcId="{87B992BF-680E-4B9B-B2C2-DAA29852E167}" destId="{64BC83A8-47BB-4A61-BE1E-3BCC7A47BC8F}" srcOrd="1" destOrd="0" presId="urn:microsoft.com/office/officeart/2005/8/layout/hierarchy2"/>
    <dgm:cxn modelId="{133982DA-F8E6-4B4A-A703-AF0B5853AB28}" type="presParOf" srcId="{30B8FF69-67CC-47BD-8035-8607BBD38345}" destId="{042EC100-563D-4903-B2F4-5E4D0600D9AE}" srcOrd="1" destOrd="0" presId="urn:microsoft.com/office/officeart/2005/8/layout/hierarchy2"/>
    <dgm:cxn modelId="{7E90C7E8-4A6B-4F3F-A7EE-FAD185F1EA16}" type="presParOf" srcId="{042EC100-563D-4903-B2F4-5E4D0600D9AE}" destId="{BDBB80B5-B62A-42BE-B09B-13788C1E9F1E}" srcOrd="0" destOrd="0" presId="urn:microsoft.com/office/officeart/2005/8/layout/hierarchy2"/>
    <dgm:cxn modelId="{A45B6AA6-67A5-4F9E-BC6C-E72C6D60E409}" type="presParOf" srcId="{042EC100-563D-4903-B2F4-5E4D0600D9AE}" destId="{C1CBA004-20FF-47C5-815A-D780F28449AD}" srcOrd="1" destOrd="0" presId="urn:microsoft.com/office/officeart/2005/8/layout/hierarchy2"/>
    <dgm:cxn modelId="{0732D4FD-DB42-4A86-9F90-9A624264B0CB}" type="presParOf" srcId="{C1CBA004-20FF-47C5-815A-D780F28449AD}" destId="{4C7892E8-024F-448E-B4C9-DC8CE04A8677}" srcOrd="0" destOrd="0" presId="urn:microsoft.com/office/officeart/2005/8/layout/hierarchy2"/>
    <dgm:cxn modelId="{F4A6E30D-5315-4511-BE68-EB6322D8C5D9}" type="presParOf" srcId="{4C7892E8-024F-448E-B4C9-DC8CE04A8677}" destId="{56433E64-64EE-43E2-903B-A87DD820266E}" srcOrd="0" destOrd="0" presId="urn:microsoft.com/office/officeart/2005/8/layout/hierarchy2"/>
    <dgm:cxn modelId="{113E0EE1-AF4C-4756-BBB0-691A2AFE8702}" type="presParOf" srcId="{C1CBA004-20FF-47C5-815A-D780F28449AD}" destId="{86B8F854-0FF5-4301-BBF4-35269BD53D9C}" srcOrd="1" destOrd="0" presId="urn:microsoft.com/office/officeart/2005/8/layout/hierarchy2"/>
    <dgm:cxn modelId="{CA5E0D09-059E-4402-B559-059A9CA3D5F6}" type="presParOf" srcId="{86B8F854-0FF5-4301-BBF4-35269BD53D9C}" destId="{6A6C74F9-939D-4BC7-8D51-B01234640C26}" srcOrd="0" destOrd="0" presId="urn:microsoft.com/office/officeart/2005/8/layout/hierarchy2"/>
    <dgm:cxn modelId="{BD9C089B-44BF-4BA0-9D07-D6DFE73D0EE3}" type="presParOf" srcId="{86B8F854-0FF5-4301-BBF4-35269BD53D9C}" destId="{F806C1EE-7F1A-4CBF-9EBF-4A2EA0C9B6CB}" srcOrd="1" destOrd="0" presId="urn:microsoft.com/office/officeart/2005/8/layout/hierarchy2"/>
    <dgm:cxn modelId="{DC871E17-1535-43FF-9063-7BE9CAB290BB}" type="presParOf" srcId="{C1CBA004-20FF-47C5-815A-D780F28449AD}" destId="{6A014DBF-DE89-4A1B-818A-7BC7E83FAD95}" srcOrd="2" destOrd="0" presId="urn:microsoft.com/office/officeart/2005/8/layout/hierarchy2"/>
    <dgm:cxn modelId="{7A74AFE3-D463-4969-9DA6-1EFF471BA945}" type="presParOf" srcId="{6A014DBF-DE89-4A1B-818A-7BC7E83FAD95}" destId="{A8559F46-EE3E-4B42-AD58-975DA33AF8C8}" srcOrd="0" destOrd="0" presId="urn:microsoft.com/office/officeart/2005/8/layout/hierarchy2"/>
    <dgm:cxn modelId="{F3F102F4-88D0-48D6-8DE1-BF5EA5100A01}" type="presParOf" srcId="{C1CBA004-20FF-47C5-815A-D780F28449AD}" destId="{8099D859-D197-4038-95BF-0970C3F44AB1}" srcOrd="3" destOrd="0" presId="urn:microsoft.com/office/officeart/2005/8/layout/hierarchy2"/>
    <dgm:cxn modelId="{F44A2711-987B-4B14-AA21-9E5079377142}" type="presParOf" srcId="{8099D859-D197-4038-95BF-0970C3F44AB1}" destId="{8A7E37FD-6923-4EF4-9305-FD23263FD1E8}" srcOrd="0" destOrd="0" presId="urn:microsoft.com/office/officeart/2005/8/layout/hierarchy2"/>
    <dgm:cxn modelId="{A999A8D8-0224-432B-BF9F-637C4AC2D99C}" type="presParOf" srcId="{8099D859-D197-4038-95BF-0970C3F44AB1}" destId="{530EFC8E-2533-4167-847C-63D7668827F7}"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38CED-B3AF-41BB-88F1-246BA57E6413}">
      <dsp:nvSpPr>
        <dsp:cNvPr id="0" name=""/>
        <dsp:cNvSpPr/>
      </dsp:nvSpPr>
      <dsp:spPr>
        <a:xfrm>
          <a:off x="0" y="532985"/>
          <a:ext cx="3036115" cy="1015762"/>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it-IT" sz="2600" kern="1200" dirty="0" smtClean="0"/>
            <a:t>Firma elettronica</a:t>
          </a:r>
          <a:endParaRPr lang="it-IT" sz="2600" kern="1200" dirty="0"/>
        </a:p>
      </dsp:txBody>
      <dsp:txXfrm>
        <a:off x="29751" y="562736"/>
        <a:ext cx="2976613" cy="956260"/>
      </dsp:txXfrm>
    </dsp:sp>
    <dsp:sp modelId="{BDBB80B5-B62A-42BE-B09B-13788C1E9F1E}">
      <dsp:nvSpPr>
        <dsp:cNvPr id="0" name=""/>
        <dsp:cNvSpPr/>
      </dsp:nvSpPr>
      <dsp:spPr>
        <a:xfrm>
          <a:off x="0" y="2066117"/>
          <a:ext cx="3036115" cy="1015762"/>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it-IT" sz="2600" kern="1200" dirty="0" smtClean="0"/>
            <a:t>Firma elettronica avanzata</a:t>
          </a:r>
          <a:endParaRPr lang="it-IT" sz="2600" kern="1200" dirty="0"/>
        </a:p>
      </dsp:txBody>
      <dsp:txXfrm>
        <a:off x="29751" y="2095868"/>
        <a:ext cx="2976613" cy="956260"/>
      </dsp:txXfrm>
    </dsp:sp>
    <dsp:sp modelId="{02A8B860-ED90-4855-8238-F3E6F7A94C8A}">
      <dsp:nvSpPr>
        <dsp:cNvPr id="0" name=""/>
        <dsp:cNvSpPr/>
      </dsp:nvSpPr>
      <dsp:spPr>
        <a:xfrm>
          <a:off x="0" y="3552914"/>
          <a:ext cx="3036115" cy="1019117"/>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it-IT" sz="2600" kern="1200" dirty="0" smtClean="0"/>
            <a:t>Firma elettronica qualificata</a:t>
          </a:r>
          <a:endParaRPr lang="it-IT" sz="2600" kern="1200" dirty="0"/>
        </a:p>
      </dsp:txBody>
      <dsp:txXfrm>
        <a:off x="29849" y="3582763"/>
        <a:ext cx="2976417" cy="959419"/>
      </dsp:txXfrm>
    </dsp:sp>
    <dsp:sp modelId="{6A014DBF-DE89-4A1B-818A-7BC7E83FAD95}">
      <dsp:nvSpPr>
        <dsp:cNvPr id="0" name=""/>
        <dsp:cNvSpPr/>
      </dsp:nvSpPr>
      <dsp:spPr>
        <a:xfrm rot="15814">
          <a:off x="3036108" y="4035383"/>
          <a:ext cx="1214458" cy="59765"/>
        </a:xfrm>
        <a:custGeom>
          <a:avLst/>
          <a:gdLst/>
          <a:ahLst/>
          <a:cxnLst/>
          <a:rect l="0" t="0" r="0" b="0"/>
          <a:pathLst>
            <a:path>
              <a:moveTo>
                <a:pt x="0" y="29882"/>
              </a:moveTo>
              <a:lnTo>
                <a:pt x="1214458" y="29882"/>
              </a:lnTo>
            </a:path>
          </a:pathLst>
        </a:custGeom>
        <a:noFill/>
        <a:ln w="25400" cap="flat" cmpd="sng" algn="ctr">
          <a:solidFill>
            <a:schemeClr val="accent2">
              <a:lumMod val="40000"/>
              <a:lumOff val="6000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3612976" y="4034904"/>
        <a:ext cx="60722" cy="60722"/>
      </dsp:txXfrm>
    </dsp:sp>
    <dsp:sp modelId="{8A7E37FD-6923-4EF4-9305-FD23263FD1E8}">
      <dsp:nvSpPr>
        <dsp:cNvPr id="0" name=""/>
        <dsp:cNvSpPr/>
      </dsp:nvSpPr>
      <dsp:spPr>
        <a:xfrm>
          <a:off x="4250561" y="3564087"/>
          <a:ext cx="3036115" cy="1007944"/>
        </a:xfrm>
        <a:prstGeom prst="roundRect">
          <a:avLst>
            <a:gd name="adj" fmla="val 10000"/>
          </a:avLst>
        </a:prstGeom>
        <a:solidFill>
          <a:srgbClr val="FF6600"/>
        </a:solidFill>
        <a:ln>
          <a:solidFill>
            <a:srgbClr val="FF9933"/>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it-IT" sz="2400" kern="1200" dirty="0" smtClean="0">
              <a:solidFill>
                <a:schemeClr val="accent2">
                  <a:lumMod val="40000"/>
                  <a:lumOff val="60000"/>
                </a:schemeClr>
              </a:solidFill>
            </a:rPr>
            <a:t>Firma </a:t>
          </a:r>
          <a:br>
            <a:rPr lang="it-IT" sz="2400" kern="1200" dirty="0" smtClean="0">
              <a:solidFill>
                <a:schemeClr val="accent2">
                  <a:lumMod val="40000"/>
                  <a:lumOff val="60000"/>
                </a:schemeClr>
              </a:solidFill>
            </a:rPr>
          </a:br>
          <a:r>
            <a:rPr lang="it-IT" sz="2400" kern="1200" dirty="0" smtClean="0">
              <a:solidFill>
                <a:schemeClr val="accent2">
                  <a:lumMod val="40000"/>
                  <a:lumOff val="60000"/>
                </a:schemeClr>
              </a:solidFill>
            </a:rPr>
            <a:t>digitale</a:t>
          </a:r>
          <a:endParaRPr lang="it-IT" sz="2400" kern="1200" dirty="0">
            <a:solidFill>
              <a:schemeClr val="accent2">
                <a:lumMod val="40000"/>
                <a:lumOff val="60000"/>
              </a:schemeClr>
            </a:solidFill>
          </a:endParaRPr>
        </a:p>
      </dsp:txBody>
      <dsp:txXfrm>
        <a:off x="4280083" y="3593609"/>
        <a:ext cx="2977071" cy="9489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38CED-B3AF-41BB-88F1-246BA57E6413}">
      <dsp:nvSpPr>
        <dsp:cNvPr id="0" name=""/>
        <dsp:cNvSpPr/>
      </dsp:nvSpPr>
      <dsp:spPr>
        <a:xfrm>
          <a:off x="0" y="869254"/>
          <a:ext cx="3036115" cy="1015762"/>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it-IT" sz="2600" kern="1200" dirty="0" smtClean="0"/>
            <a:t>Firma elettronica</a:t>
          </a:r>
          <a:endParaRPr lang="it-IT" sz="2600" kern="1200" dirty="0"/>
        </a:p>
      </dsp:txBody>
      <dsp:txXfrm>
        <a:off x="29751" y="899005"/>
        <a:ext cx="2976613" cy="956260"/>
      </dsp:txXfrm>
    </dsp:sp>
    <dsp:sp modelId="{BDBB80B5-B62A-42BE-B09B-13788C1E9F1E}">
      <dsp:nvSpPr>
        <dsp:cNvPr id="0" name=""/>
        <dsp:cNvSpPr/>
      </dsp:nvSpPr>
      <dsp:spPr>
        <a:xfrm>
          <a:off x="0" y="2402386"/>
          <a:ext cx="3036115" cy="1015762"/>
        </a:xfrm>
        <a:prstGeom prst="roundRect">
          <a:avLst>
            <a:gd name="adj" fmla="val 10000"/>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lang="it-IT" sz="2600" kern="1200" dirty="0" smtClean="0"/>
            <a:t>Firma elettronica avanzata</a:t>
          </a:r>
          <a:endParaRPr lang="it-IT" sz="2600" kern="1200" dirty="0"/>
        </a:p>
      </dsp:txBody>
      <dsp:txXfrm>
        <a:off x="29751" y="2432137"/>
        <a:ext cx="2976613" cy="956260"/>
      </dsp:txXfrm>
    </dsp:sp>
    <dsp:sp modelId="{4C7892E8-024F-448E-B4C9-DC8CE04A8677}">
      <dsp:nvSpPr>
        <dsp:cNvPr id="0" name=""/>
        <dsp:cNvSpPr/>
      </dsp:nvSpPr>
      <dsp:spPr>
        <a:xfrm rot="20045510">
          <a:off x="2968267" y="2585426"/>
          <a:ext cx="1350141" cy="59765"/>
        </a:xfrm>
        <a:custGeom>
          <a:avLst/>
          <a:gdLst/>
          <a:ahLst/>
          <a:cxnLst/>
          <a:rect l="0" t="0" r="0" b="0"/>
          <a:pathLst>
            <a:path>
              <a:moveTo>
                <a:pt x="0" y="29882"/>
              </a:moveTo>
              <a:lnTo>
                <a:pt x="1350141" y="29882"/>
              </a:lnTo>
            </a:path>
          </a:pathLst>
        </a:custGeom>
        <a:noFill/>
        <a:ln w="25400" cap="flat" cmpd="sng" algn="ctr">
          <a:solidFill>
            <a:schemeClr val="accent2">
              <a:lumMod val="40000"/>
              <a:lumOff val="6000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3609584" y="2581555"/>
        <a:ext cx="67507" cy="67507"/>
      </dsp:txXfrm>
    </dsp:sp>
    <dsp:sp modelId="{6A6C74F9-939D-4BC7-8D51-B01234640C26}">
      <dsp:nvSpPr>
        <dsp:cNvPr id="0" name=""/>
        <dsp:cNvSpPr/>
      </dsp:nvSpPr>
      <dsp:spPr>
        <a:xfrm>
          <a:off x="4250561" y="1816378"/>
          <a:ext cx="3036115" cy="1007944"/>
        </a:xfrm>
        <a:prstGeom prst="roundRect">
          <a:avLst>
            <a:gd name="adj" fmla="val 10000"/>
          </a:avLst>
        </a:prstGeom>
        <a:solidFill>
          <a:srgbClr val="FF6600"/>
        </a:solidFill>
        <a:ln>
          <a:solidFill>
            <a:srgbClr val="FF9933"/>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it-IT" sz="2400" kern="1200" dirty="0" smtClean="0">
              <a:solidFill>
                <a:schemeClr val="accent2">
                  <a:lumMod val="40000"/>
                  <a:lumOff val="60000"/>
                </a:schemeClr>
              </a:solidFill>
            </a:rPr>
            <a:t>Firma elettronica qualificata</a:t>
          </a:r>
          <a:endParaRPr lang="it-IT" sz="2400" kern="1200" dirty="0">
            <a:solidFill>
              <a:schemeClr val="accent2">
                <a:lumMod val="40000"/>
                <a:lumOff val="60000"/>
              </a:schemeClr>
            </a:solidFill>
          </a:endParaRPr>
        </a:p>
      </dsp:txBody>
      <dsp:txXfrm>
        <a:off x="4280083" y="1845900"/>
        <a:ext cx="2977071" cy="948900"/>
      </dsp:txXfrm>
    </dsp:sp>
    <dsp:sp modelId="{6A014DBF-DE89-4A1B-818A-7BC7E83FAD95}">
      <dsp:nvSpPr>
        <dsp:cNvPr id="0" name=""/>
        <dsp:cNvSpPr/>
      </dsp:nvSpPr>
      <dsp:spPr>
        <a:xfrm rot="1591375">
          <a:off x="2964691" y="3183438"/>
          <a:ext cx="1357293" cy="59765"/>
        </a:xfrm>
        <a:custGeom>
          <a:avLst/>
          <a:gdLst/>
          <a:ahLst/>
          <a:cxnLst/>
          <a:rect l="0" t="0" r="0" b="0"/>
          <a:pathLst>
            <a:path>
              <a:moveTo>
                <a:pt x="0" y="29882"/>
              </a:moveTo>
              <a:lnTo>
                <a:pt x="1357293" y="29882"/>
              </a:lnTo>
            </a:path>
          </a:pathLst>
        </a:custGeom>
        <a:noFill/>
        <a:ln w="25400" cap="flat" cmpd="sng" algn="ctr">
          <a:solidFill>
            <a:schemeClr val="accent2">
              <a:lumMod val="40000"/>
              <a:lumOff val="6000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it-IT" sz="500" kern="1200"/>
        </a:p>
      </dsp:txBody>
      <dsp:txXfrm>
        <a:off x="3609405" y="3179389"/>
        <a:ext cx="67864" cy="67864"/>
      </dsp:txXfrm>
    </dsp:sp>
    <dsp:sp modelId="{8A7E37FD-6923-4EF4-9305-FD23263FD1E8}">
      <dsp:nvSpPr>
        <dsp:cNvPr id="0" name=""/>
        <dsp:cNvSpPr/>
      </dsp:nvSpPr>
      <dsp:spPr>
        <a:xfrm>
          <a:off x="4250561" y="3052031"/>
          <a:ext cx="3036115" cy="928686"/>
        </a:xfrm>
        <a:prstGeom prst="roundRect">
          <a:avLst>
            <a:gd name="adj" fmla="val 10000"/>
          </a:avLst>
        </a:prstGeom>
        <a:solidFill>
          <a:srgbClr val="FF6600"/>
        </a:solidFill>
        <a:ln>
          <a:solidFill>
            <a:srgbClr val="FF9933"/>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0">
            <a:lnSpc>
              <a:spcPct val="90000"/>
            </a:lnSpc>
            <a:spcBef>
              <a:spcPct val="0"/>
            </a:spcBef>
            <a:spcAft>
              <a:spcPct val="35000"/>
            </a:spcAft>
          </a:pPr>
          <a:r>
            <a:rPr lang="it-IT" sz="2400" kern="1200" smtClean="0">
              <a:solidFill>
                <a:schemeClr val="accent2">
                  <a:lumMod val="40000"/>
                  <a:lumOff val="60000"/>
                </a:schemeClr>
              </a:solidFill>
            </a:rPr>
            <a:t>Firma </a:t>
          </a:r>
          <a:br>
            <a:rPr lang="it-IT" sz="2400" kern="1200" smtClean="0">
              <a:solidFill>
                <a:schemeClr val="accent2">
                  <a:lumMod val="40000"/>
                  <a:lumOff val="60000"/>
                </a:schemeClr>
              </a:solidFill>
            </a:rPr>
          </a:br>
          <a:r>
            <a:rPr lang="it-IT" sz="2400" kern="1200" smtClean="0">
              <a:solidFill>
                <a:schemeClr val="accent2">
                  <a:lumMod val="40000"/>
                  <a:lumOff val="60000"/>
                </a:schemeClr>
              </a:solidFill>
            </a:rPr>
            <a:t>digitale</a:t>
          </a:r>
          <a:endParaRPr lang="it-IT" sz="2400" kern="1200" dirty="0">
            <a:solidFill>
              <a:schemeClr val="accent2">
                <a:lumMod val="40000"/>
                <a:lumOff val="60000"/>
              </a:schemeClr>
            </a:solidFill>
          </a:endParaRPr>
        </a:p>
      </dsp:txBody>
      <dsp:txXfrm>
        <a:off x="4277761" y="3079231"/>
        <a:ext cx="2981715" cy="87428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8242" name="Rectangle 2"/>
          <p:cNvSpPr>
            <a:spLocks noGrp="1" noChangeArrowheads="1"/>
          </p:cNvSpPr>
          <p:nvPr>
            <p:ph type="hdr" sz="quarter"/>
          </p:nvPr>
        </p:nvSpPr>
        <p:spPr bwMode="auto">
          <a:xfrm>
            <a:off x="0" y="0"/>
            <a:ext cx="4308475" cy="319088"/>
          </a:xfrm>
          <a:prstGeom prst="rect">
            <a:avLst/>
          </a:prstGeom>
          <a:noFill/>
          <a:ln w="9525">
            <a:noFill/>
            <a:miter lim="800000"/>
            <a:headEnd/>
            <a:tailEnd/>
          </a:ln>
          <a:effectLst/>
        </p:spPr>
        <p:txBody>
          <a:bodyPr vert="horz" wrap="square" lIns="91548" tIns="45774" rIns="91548" bIns="45774" numCol="1" anchor="t" anchorCtr="0" compatLnSpc="1">
            <a:prstTxWarp prst="textNoShape">
              <a:avLst/>
            </a:prstTxWarp>
          </a:bodyPr>
          <a:lstStyle>
            <a:lvl1pPr algn="l">
              <a:defRPr sz="1200" b="0"/>
            </a:lvl1pPr>
          </a:lstStyle>
          <a:p>
            <a:endParaRPr lang="it-IT"/>
          </a:p>
        </p:txBody>
      </p:sp>
      <p:sp>
        <p:nvSpPr>
          <p:cNvPr id="138243" name="Rectangle 3"/>
          <p:cNvSpPr>
            <a:spLocks noGrp="1" noChangeArrowheads="1"/>
          </p:cNvSpPr>
          <p:nvPr>
            <p:ph type="dt" sz="quarter" idx="1"/>
          </p:nvPr>
        </p:nvSpPr>
        <p:spPr bwMode="auto">
          <a:xfrm>
            <a:off x="5630863" y="0"/>
            <a:ext cx="4308475" cy="319088"/>
          </a:xfrm>
          <a:prstGeom prst="rect">
            <a:avLst/>
          </a:prstGeom>
          <a:noFill/>
          <a:ln w="9525">
            <a:noFill/>
            <a:miter lim="800000"/>
            <a:headEnd/>
            <a:tailEnd/>
          </a:ln>
          <a:effectLst/>
        </p:spPr>
        <p:txBody>
          <a:bodyPr vert="horz" wrap="square" lIns="91548" tIns="45774" rIns="91548" bIns="45774" numCol="1" anchor="t" anchorCtr="0" compatLnSpc="1">
            <a:prstTxWarp prst="textNoShape">
              <a:avLst/>
            </a:prstTxWarp>
          </a:bodyPr>
          <a:lstStyle>
            <a:lvl1pPr algn="r">
              <a:defRPr sz="1200" b="0"/>
            </a:lvl1pPr>
          </a:lstStyle>
          <a:p>
            <a:endParaRPr lang="it-IT"/>
          </a:p>
        </p:txBody>
      </p:sp>
      <p:sp>
        <p:nvSpPr>
          <p:cNvPr id="138244" name="Rectangle 4"/>
          <p:cNvSpPr>
            <a:spLocks noGrp="1" noChangeArrowheads="1"/>
          </p:cNvSpPr>
          <p:nvPr>
            <p:ph type="ftr" sz="quarter" idx="2"/>
          </p:nvPr>
        </p:nvSpPr>
        <p:spPr bwMode="auto">
          <a:xfrm>
            <a:off x="0" y="6445250"/>
            <a:ext cx="4308475" cy="371475"/>
          </a:xfrm>
          <a:prstGeom prst="rect">
            <a:avLst/>
          </a:prstGeom>
          <a:noFill/>
          <a:ln w="9525">
            <a:noFill/>
            <a:miter lim="800000"/>
            <a:headEnd/>
            <a:tailEnd/>
          </a:ln>
          <a:effectLst/>
        </p:spPr>
        <p:txBody>
          <a:bodyPr vert="horz" wrap="square" lIns="91548" tIns="45774" rIns="91548" bIns="45774" numCol="1" anchor="b" anchorCtr="0" compatLnSpc="1">
            <a:prstTxWarp prst="textNoShape">
              <a:avLst/>
            </a:prstTxWarp>
          </a:bodyPr>
          <a:lstStyle>
            <a:lvl1pPr algn="l">
              <a:defRPr sz="1200" b="0"/>
            </a:lvl1pPr>
          </a:lstStyle>
          <a:p>
            <a:endParaRPr lang="it-IT"/>
          </a:p>
        </p:txBody>
      </p:sp>
      <p:sp>
        <p:nvSpPr>
          <p:cNvPr id="138245" name="Rectangle 5"/>
          <p:cNvSpPr>
            <a:spLocks noGrp="1" noChangeArrowheads="1"/>
          </p:cNvSpPr>
          <p:nvPr>
            <p:ph type="sldNum" sz="quarter" idx="3"/>
          </p:nvPr>
        </p:nvSpPr>
        <p:spPr bwMode="auto">
          <a:xfrm>
            <a:off x="5630863" y="6445250"/>
            <a:ext cx="4308475" cy="371475"/>
          </a:xfrm>
          <a:prstGeom prst="rect">
            <a:avLst/>
          </a:prstGeom>
          <a:noFill/>
          <a:ln w="9525">
            <a:noFill/>
            <a:miter lim="800000"/>
            <a:headEnd/>
            <a:tailEnd/>
          </a:ln>
          <a:effectLst/>
        </p:spPr>
        <p:txBody>
          <a:bodyPr vert="horz" wrap="square" lIns="91548" tIns="45774" rIns="91548" bIns="45774" numCol="1" anchor="b" anchorCtr="0" compatLnSpc="1">
            <a:prstTxWarp prst="textNoShape">
              <a:avLst/>
            </a:prstTxWarp>
          </a:bodyPr>
          <a:lstStyle>
            <a:lvl1pPr algn="r">
              <a:defRPr sz="1200" b="0"/>
            </a:lvl1pPr>
          </a:lstStyle>
          <a:p>
            <a:fld id="{F8D7895E-C6B3-4D5E-A90C-EAE37105C0AF}" type="slidenum">
              <a:rPr lang="it-IT"/>
              <a:pPr/>
              <a:t>‹N›</a:t>
            </a:fld>
            <a:endParaRPr lang="it-IT"/>
          </a:p>
        </p:txBody>
      </p:sp>
    </p:spTree>
    <p:extLst>
      <p:ext uri="{BB962C8B-B14F-4D97-AF65-F5344CB8AC3E}">
        <p14:creationId xmlns:p14="http://schemas.microsoft.com/office/powerpoint/2010/main" val="4017992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4308475" cy="339725"/>
          </a:xfrm>
          <a:prstGeom prst="rect">
            <a:avLst/>
          </a:prstGeom>
          <a:noFill/>
          <a:ln w="9525">
            <a:noFill/>
            <a:miter lim="800000"/>
            <a:headEnd/>
            <a:tailEnd/>
          </a:ln>
          <a:effectLst/>
        </p:spPr>
        <p:txBody>
          <a:bodyPr vert="horz" wrap="square" lIns="91548" tIns="45774" rIns="91548" bIns="45774" numCol="1" anchor="t" anchorCtr="0" compatLnSpc="1">
            <a:prstTxWarp prst="textNoShape">
              <a:avLst/>
            </a:prstTxWarp>
          </a:bodyPr>
          <a:lstStyle>
            <a:lvl1pPr algn="l" eaLnBrk="1" hangingPunct="1">
              <a:defRPr sz="1200" b="0">
                <a:latin typeface="Times New Roman" pitchFamily="18" charset="0"/>
              </a:defRPr>
            </a:lvl1pPr>
          </a:lstStyle>
          <a:p>
            <a:endParaRPr lang="it-IT"/>
          </a:p>
        </p:txBody>
      </p:sp>
      <p:sp>
        <p:nvSpPr>
          <p:cNvPr id="8195" name="Rectangle 3"/>
          <p:cNvSpPr>
            <a:spLocks noGrp="1" noChangeArrowheads="1"/>
          </p:cNvSpPr>
          <p:nvPr>
            <p:ph type="dt" idx="1"/>
          </p:nvPr>
        </p:nvSpPr>
        <p:spPr bwMode="auto">
          <a:xfrm>
            <a:off x="5630863" y="0"/>
            <a:ext cx="4308475" cy="339725"/>
          </a:xfrm>
          <a:prstGeom prst="rect">
            <a:avLst/>
          </a:prstGeom>
          <a:noFill/>
          <a:ln w="9525">
            <a:noFill/>
            <a:miter lim="800000"/>
            <a:headEnd/>
            <a:tailEnd/>
          </a:ln>
          <a:effectLst/>
        </p:spPr>
        <p:txBody>
          <a:bodyPr vert="horz" wrap="square" lIns="91548" tIns="45774" rIns="91548" bIns="45774" numCol="1" anchor="t" anchorCtr="0" compatLnSpc="1">
            <a:prstTxWarp prst="textNoShape">
              <a:avLst/>
            </a:prstTxWarp>
          </a:bodyPr>
          <a:lstStyle>
            <a:lvl1pPr algn="r" eaLnBrk="1" hangingPunct="1">
              <a:defRPr sz="1200" b="0">
                <a:latin typeface="Times New Roman" pitchFamily="18" charset="0"/>
              </a:defRPr>
            </a:lvl1pPr>
          </a:lstStyle>
          <a:p>
            <a:endParaRPr lang="it-IT"/>
          </a:p>
        </p:txBody>
      </p:sp>
      <p:sp>
        <p:nvSpPr>
          <p:cNvPr id="8196" name="Rectangle 4"/>
          <p:cNvSpPr>
            <a:spLocks noGrp="1" noRot="1" noChangeAspect="1" noChangeArrowheads="1" noTextEdit="1"/>
          </p:cNvSpPr>
          <p:nvPr>
            <p:ph type="sldImg" idx="2"/>
          </p:nvPr>
        </p:nvSpPr>
        <p:spPr bwMode="auto">
          <a:xfrm>
            <a:off x="3270250" y="509588"/>
            <a:ext cx="3403600" cy="25527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1323975" y="3232150"/>
            <a:ext cx="7291388" cy="3063875"/>
          </a:xfrm>
          <a:prstGeom prst="rect">
            <a:avLst/>
          </a:prstGeom>
          <a:noFill/>
          <a:ln w="9525">
            <a:noFill/>
            <a:miter lim="800000"/>
            <a:headEnd/>
            <a:tailEnd/>
          </a:ln>
          <a:effectLst/>
        </p:spPr>
        <p:txBody>
          <a:bodyPr vert="horz" wrap="square" lIns="91548" tIns="45774" rIns="91548" bIns="45774"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8198" name="Rectangle 6"/>
          <p:cNvSpPr>
            <a:spLocks noGrp="1" noChangeArrowheads="1"/>
          </p:cNvSpPr>
          <p:nvPr>
            <p:ph type="ftr" sz="quarter" idx="4"/>
          </p:nvPr>
        </p:nvSpPr>
        <p:spPr bwMode="auto">
          <a:xfrm>
            <a:off x="0" y="6465888"/>
            <a:ext cx="4308475" cy="339725"/>
          </a:xfrm>
          <a:prstGeom prst="rect">
            <a:avLst/>
          </a:prstGeom>
          <a:noFill/>
          <a:ln w="9525">
            <a:noFill/>
            <a:miter lim="800000"/>
            <a:headEnd/>
            <a:tailEnd/>
          </a:ln>
          <a:effectLst/>
        </p:spPr>
        <p:txBody>
          <a:bodyPr vert="horz" wrap="square" lIns="91548" tIns="45774" rIns="91548" bIns="45774" numCol="1" anchor="b" anchorCtr="0" compatLnSpc="1">
            <a:prstTxWarp prst="textNoShape">
              <a:avLst/>
            </a:prstTxWarp>
          </a:bodyPr>
          <a:lstStyle>
            <a:lvl1pPr algn="l" eaLnBrk="1" hangingPunct="1">
              <a:defRPr sz="1200" b="0">
                <a:latin typeface="Times New Roman" pitchFamily="18" charset="0"/>
              </a:defRPr>
            </a:lvl1pPr>
          </a:lstStyle>
          <a:p>
            <a:endParaRPr lang="it-IT"/>
          </a:p>
        </p:txBody>
      </p:sp>
      <p:sp>
        <p:nvSpPr>
          <p:cNvPr id="8199" name="Rectangle 7"/>
          <p:cNvSpPr>
            <a:spLocks noGrp="1" noChangeArrowheads="1"/>
          </p:cNvSpPr>
          <p:nvPr>
            <p:ph type="sldNum" sz="quarter" idx="5"/>
          </p:nvPr>
        </p:nvSpPr>
        <p:spPr bwMode="auto">
          <a:xfrm>
            <a:off x="5630863" y="6465888"/>
            <a:ext cx="4308475" cy="339725"/>
          </a:xfrm>
          <a:prstGeom prst="rect">
            <a:avLst/>
          </a:prstGeom>
          <a:noFill/>
          <a:ln w="9525">
            <a:noFill/>
            <a:miter lim="800000"/>
            <a:headEnd/>
            <a:tailEnd/>
          </a:ln>
          <a:effectLst/>
        </p:spPr>
        <p:txBody>
          <a:bodyPr vert="horz" wrap="square" lIns="91548" tIns="45774" rIns="91548" bIns="45774" numCol="1" anchor="b" anchorCtr="0" compatLnSpc="1">
            <a:prstTxWarp prst="textNoShape">
              <a:avLst/>
            </a:prstTxWarp>
          </a:bodyPr>
          <a:lstStyle>
            <a:lvl1pPr algn="r" eaLnBrk="1" hangingPunct="1">
              <a:defRPr sz="1200" b="0">
                <a:latin typeface="Times New Roman" pitchFamily="18" charset="0"/>
              </a:defRPr>
            </a:lvl1pPr>
          </a:lstStyle>
          <a:p>
            <a:fld id="{85F5787C-5AE6-4B11-8500-3DA38B55A214}" type="slidenum">
              <a:rPr lang="it-IT"/>
              <a:pPr/>
              <a:t>‹N›</a:t>
            </a:fld>
            <a:endParaRPr lang="it-IT"/>
          </a:p>
        </p:txBody>
      </p:sp>
    </p:spTree>
    <p:extLst>
      <p:ext uri="{BB962C8B-B14F-4D97-AF65-F5344CB8AC3E}">
        <p14:creationId xmlns:p14="http://schemas.microsoft.com/office/powerpoint/2010/main" val="9088889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smtClean="0"/>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0F863D63-66C1-43E7-9663-44FA775EB62F}" type="slidenum">
              <a:rPr>
                <a:solidFill>
                  <a:prstClr val="black"/>
                </a:solidFill>
              </a:rPr>
              <a:pPr>
                <a:defRPr/>
              </a:pPr>
              <a:t>1</a:t>
            </a:fld>
            <a:endParaRP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99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DDEF0CAE-3DB6-4E60-85E8-3C06A9DFAC3B}" type="slidenum">
              <a:rPr>
                <a:solidFill>
                  <a:prstClr val="black"/>
                </a:solidFill>
              </a:rPr>
              <a:pPr>
                <a:defRPr/>
              </a:pPr>
              <a:t>20</a:t>
            </a:fld>
            <a:endParaRPr>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09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C31E0B3-7FC2-447E-AC29-36DFCA3D5AC3}" type="slidenum">
              <a:rPr>
                <a:solidFill>
                  <a:prstClr val="black"/>
                </a:solidFill>
              </a:rPr>
              <a:pPr>
                <a:defRPr/>
              </a:pPr>
              <a:t>21</a:t>
            </a:fld>
            <a:endParaRPr>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7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816BA5AB-1F42-4C48-B7FB-F9F4B3C047F8}" type="slidenum">
              <a:rPr>
                <a:solidFill>
                  <a:prstClr val="black"/>
                </a:solidFill>
              </a:rPr>
              <a:pPr>
                <a:defRPr/>
              </a:pPr>
              <a:t>27</a:t>
            </a:fld>
            <a:endParaRPr>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100.xml><?xml version="1.0" encoding="utf-8"?>
<p:sldLayout xmlns:a="http://schemas.openxmlformats.org/drawingml/2006/main" xmlns:r="http://schemas.openxmlformats.org/officeDocument/2006/relationships" xmlns:p="http://schemas.openxmlformats.org/presentationml/2006/main" type="tx" preserve="1">
  <p:cSld name="4 foto: 1 verticale e 3 orizzontali">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4"/>
          </p:nvPr>
        </p:nvSpPr>
        <p:spPr/>
        <p:txBody>
          <a:bodyPr/>
          <a:lstStyle>
            <a:lvl1pPr>
              <a:defRPr/>
            </a:lvl1pPr>
          </a:lstStyle>
          <a:p>
            <a:pPr>
              <a:defRPr/>
            </a:pPr>
            <a:fld id="{C2B56670-F6FE-4CB3-9D5C-C925B9FCC4D0}" type="datetimeFigureOut">
              <a:rPr>
                <a:solidFill>
                  <a:srgbClr val="D4D2D0"/>
                </a:solidFill>
              </a:rPr>
              <a:pPr>
                <a:defRPr/>
              </a:pPr>
              <a:t>15/05/2013</a:t>
            </a:fld>
            <a:endParaRPr>
              <a:solidFill>
                <a:srgbClr val="D4D2D0"/>
              </a:solidFill>
            </a:endParaRPr>
          </a:p>
        </p:txBody>
      </p:sp>
      <p:sp>
        <p:nvSpPr>
          <p:cNvPr id="8" name="Rectangle 25"/>
          <p:cNvSpPr>
            <a:spLocks noGrp="1"/>
          </p:cNvSpPr>
          <p:nvPr>
            <p:ph type="ftr" sz="quarter" idx="25"/>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6"/>
          </p:nvPr>
        </p:nvSpPr>
        <p:spPr/>
        <p:txBody>
          <a:bodyPr/>
          <a:lstStyle>
            <a:lvl1pPr>
              <a:defRPr/>
            </a:lvl1pPr>
          </a:lstStyle>
          <a:p>
            <a:pPr>
              <a:defRPr/>
            </a:pPr>
            <a:fld id="{B25CC4E9-4326-4557-B1A3-3C5D78AAF002}"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89462598"/>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tx" preserve="1">
  <p:cSld name="5 foto: 3 verticali e 2 orizzontali">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9"/>
          </p:nvPr>
        </p:nvSpPr>
        <p:spPr/>
        <p:txBody>
          <a:bodyPr/>
          <a:lstStyle>
            <a:lvl1pPr>
              <a:defRPr/>
            </a:lvl1pPr>
          </a:lstStyle>
          <a:p>
            <a:pPr>
              <a:defRPr/>
            </a:pPr>
            <a:fld id="{636AC7BF-4BFB-443F-B08E-FF786DD85B91}" type="datetimeFigureOut">
              <a:rPr>
                <a:solidFill>
                  <a:srgbClr val="D4D2D0"/>
                </a:solidFill>
              </a:rPr>
              <a:pPr>
                <a:defRPr/>
              </a:pPr>
              <a:t>15/05/2013</a:t>
            </a:fld>
            <a:endParaRPr>
              <a:solidFill>
                <a:srgbClr val="D4D2D0"/>
              </a:solidFill>
            </a:endParaRPr>
          </a:p>
        </p:txBody>
      </p:sp>
      <p:sp>
        <p:nvSpPr>
          <p:cNvPr id="8" name="Rectangle 25"/>
          <p:cNvSpPr>
            <a:spLocks noGrp="1"/>
          </p:cNvSpPr>
          <p:nvPr>
            <p:ph type="ftr" sz="quarter" idx="30"/>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1"/>
          </p:nvPr>
        </p:nvSpPr>
        <p:spPr/>
        <p:txBody>
          <a:bodyPr/>
          <a:lstStyle>
            <a:lvl1pPr>
              <a:defRPr/>
            </a:lvl1pPr>
          </a:lstStyle>
          <a:p>
            <a:pPr>
              <a:defRPr/>
            </a:pPr>
            <a:fld id="{376E46E1-F44F-4BF5-8E1F-AF5CCE74C7C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639656917"/>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x" preserve="1">
  <p:cSld name="1_5 foto: 3 verticali e 2 orizzontali">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31"/>
          </p:nvPr>
        </p:nvSpPr>
        <p:spPr/>
        <p:txBody>
          <a:bodyPr/>
          <a:lstStyle>
            <a:lvl1pPr>
              <a:defRPr/>
            </a:lvl1pPr>
          </a:lstStyle>
          <a:p>
            <a:pPr>
              <a:defRPr/>
            </a:pPr>
            <a:fld id="{217C07DF-9619-4F07-BCAB-58401B02173D}" type="datetimeFigureOut">
              <a:rPr>
                <a:solidFill>
                  <a:srgbClr val="D4D2D0"/>
                </a:solidFill>
              </a:rPr>
              <a:pPr>
                <a:defRPr/>
              </a:pPr>
              <a:t>15/05/2013</a:t>
            </a:fld>
            <a:endParaRPr>
              <a:solidFill>
                <a:srgbClr val="D4D2D0"/>
              </a:solidFill>
            </a:endParaRPr>
          </a:p>
        </p:txBody>
      </p:sp>
      <p:sp>
        <p:nvSpPr>
          <p:cNvPr id="8"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33"/>
          </p:nvPr>
        </p:nvSpPr>
        <p:spPr/>
        <p:txBody>
          <a:bodyPr/>
          <a:lstStyle>
            <a:lvl1pPr>
              <a:defRPr/>
            </a:lvl1pPr>
          </a:lstStyle>
          <a:p>
            <a:pPr>
              <a:defRPr/>
            </a:pPr>
            <a:fld id="{BE095BFE-B543-43DF-A967-AD89A583DD16}"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499298049"/>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1 foto quadrata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3048000" y="48768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16"/>
          </p:nvPr>
        </p:nvSpPr>
        <p:spPr/>
        <p:txBody>
          <a:bodyPr/>
          <a:lstStyle>
            <a:lvl1pPr>
              <a:defRPr/>
            </a:lvl1pPr>
          </a:lstStyle>
          <a:p>
            <a:pPr>
              <a:defRPr/>
            </a:pPr>
            <a:fld id="{3E8A1C1A-4C71-4945-9AAD-3AAD0D49192C}" type="datetimeFigureOut">
              <a:rPr>
                <a:solidFill>
                  <a:srgbClr val="D4D2D0"/>
                </a:solidFill>
              </a:rPr>
              <a:pPr>
                <a:defRPr/>
              </a:pPr>
              <a:t>15/05/2013</a:t>
            </a:fld>
            <a:endParaRPr>
              <a:solidFill>
                <a:srgbClr val="D4D2D0"/>
              </a:solidFill>
            </a:endParaRPr>
          </a:p>
        </p:txBody>
      </p:sp>
      <p:sp>
        <p:nvSpPr>
          <p:cNvPr id="6"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FE635714-B012-4550-92BB-30E842E3A5D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533923800"/>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2 foto quadrate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495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8" name="W¥ل云玗İαЂÕØÚáÛ丫:Téxt Plàçèhòlðêr 表¥鷗字㌍_W 7"/>
          <p:cNvSpPr>
            <a:spLocks noGrp="1"/>
          </p:cNvSpPr>
          <p:nvPr>
            <p:ph type="body" sz="quarter" idx="16"/>
          </p:nvPr>
        </p:nvSpPr>
        <p:spPr>
          <a:xfrm>
            <a:off x="114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9" name="Rectangle 3"/>
          <p:cNvSpPr>
            <a:spLocks noGrp="1"/>
          </p:cNvSpPr>
          <p:nvPr>
            <p:ph type="dt" sz="half" idx="17"/>
          </p:nvPr>
        </p:nvSpPr>
        <p:spPr/>
        <p:txBody>
          <a:bodyPr/>
          <a:lstStyle>
            <a:lvl1pPr>
              <a:defRPr/>
            </a:lvl1pPr>
          </a:lstStyle>
          <a:p>
            <a:pPr>
              <a:defRPr/>
            </a:pPr>
            <a:fld id="{9312F504-A978-4C8C-A49F-8C8C9B4262E5}" type="datetimeFigureOut">
              <a:rPr>
                <a:solidFill>
                  <a:srgbClr val="D4D2D0"/>
                </a:solidFill>
              </a:rPr>
              <a:pPr>
                <a:defRPr/>
              </a:pPr>
              <a:t>15/05/2013</a:t>
            </a:fld>
            <a:endParaRPr>
              <a:solidFill>
                <a:srgbClr val="D4D2D0"/>
              </a:solidFill>
            </a:endParaRPr>
          </a:p>
        </p:txBody>
      </p:sp>
      <p:sp>
        <p:nvSpPr>
          <p:cNvPr id="10"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1" name="Rectangle 16"/>
          <p:cNvSpPr>
            <a:spLocks noGrp="1"/>
          </p:cNvSpPr>
          <p:nvPr>
            <p:ph type="sldNum" sz="quarter" idx="19"/>
          </p:nvPr>
        </p:nvSpPr>
        <p:spPr/>
        <p:txBody>
          <a:bodyPr/>
          <a:lstStyle>
            <a:lvl1pPr>
              <a:defRPr/>
            </a:lvl1pPr>
          </a:lstStyle>
          <a:p>
            <a:pPr>
              <a:defRPr/>
            </a:pPr>
            <a:fld id="{95445861-A649-4237-88A7-2AA378F8E896}"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509094886"/>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W¥ل云玗İαЂÕØÚáÛ丫:Téxt Plàçèhòlðêr 表¥鷗字㌍_W 3"/>
          <p:cNvSpPr>
            <a:spLocks noGrp="1"/>
          </p:cNvSpPr>
          <p:nvPr>
            <p:ph type="body" sz="quarter" idx="12"/>
          </p:nvPr>
        </p:nvSpPr>
        <p:spPr>
          <a:xfrm>
            <a:off x="457200" y="4876800"/>
            <a:ext cx="8229600" cy="14478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31"/>
          </p:nvPr>
        </p:nvSpPr>
        <p:spPr/>
        <p:txBody>
          <a:bodyPr/>
          <a:lstStyle>
            <a:lvl1pPr>
              <a:defRPr/>
            </a:lvl1pPr>
          </a:lstStyle>
          <a:p>
            <a:pPr>
              <a:defRPr/>
            </a:pPr>
            <a:fld id="{A60FFC5C-CE09-43E2-8311-6E73501AF07D}" type="datetimeFigureOut">
              <a:rPr>
                <a:solidFill>
                  <a:srgbClr val="D4D2D0"/>
                </a:solidFill>
              </a:rPr>
              <a:pPr>
                <a:defRPr/>
              </a:pPr>
              <a:t>15/05/2013</a:t>
            </a:fld>
            <a:endParaRPr>
              <a:solidFill>
                <a:srgbClr val="D4D2D0"/>
              </a:solidFill>
            </a:endParaRPr>
          </a:p>
        </p:txBody>
      </p:sp>
      <p:sp>
        <p:nvSpPr>
          <p:cNvPr id="6"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7" name="Rectangle 16"/>
          <p:cNvSpPr>
            <a:spLocks noGrp="1"/>
          </p:cNvSpPr>
          <p:nvPr>
            <p:ph type="sldNum" sz="quarter" idx="33"/>
          </p:nvPr>
        </p:nvSpPr>
        <p:spPr/>
        <p:txBody>
          <a:bodyPr/>
          <a:lstStyle>
            <a:lvl1pPr>
              <a:defRPr/>
            </a:lvl1pPr>
          </a:lstStyle>
          <a:p>
            <a:pPr>
              <a:defRPr/>
            </a:pPr>
            <a:fld id="{987FF5D8-C183-473C-9D75-5680A18DC86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732872282"/>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extLst/>
          </a:lstStyle>
          <a:p>
            <a:r>
              <a:rPr lang="it-IT" smtClean="0"/>
              <a:t>Fare clic per modificare lo stile del titolo</a:t>
            </a:r>
            <a:endParaRPr/>
          </a:p>
        </p:txBody>
      </p:sp>
      <p:sp>
        <p:nvSpPr>
          <p:cNvPr id="14" name="Rectangle 6"/>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Rectangle 3"/>
          <p:cNvSpPr>
            <a:spLocks noGrp="1"/>
          </p:cNvSpPr>
          <p:nvPr>
            <p:ph type="dt" sz="half" idx="10"/>
          </p:nvPr>
        </p:nvSpPr>
        <p:spPr/>
        <p:txBody>
          <a:bodyPr/>
          <a:lstStyle>
            <a:lvl1pPr>
              <a:defRPr/>
            </a:lvl1pPr>
          </a:lstStyle>
          <a:p>
            <a:pPr>
              <a:defRPr/>
            </a:pPr>
            <a:fld id="{1865E07F-DFF5-47E4-B312-C23C96BBFD6B}" type="datetimeFigureOut">
              <a:rPr>
                <a:solidFill>
                  <a:srgbClr val="D4D2D0"/>
                </a:solidFill>
              </a:rPr>
              <a:pPr>
                <a:defRPr/>
              </a:pPr>
              <a:t>15/05/2013</a:t>
            </a:fld>
            <a:endParaRPr>
              <a:solidFill>
                <a:srgbClr val="D4D2D0"/>
              </a:solidFill>
            </a:endParaRPr>
          </a:p>
        </p:txBody>
      </p:sp>
      <p:sp>
        <p:nvSpPr>
          <p:cNvPr id="5"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2"/>
          </p:nvPr>
        </p:nvSpPr>
        <p:spPr/>
        <p:txBody>
          <a:bodyPr/>
          <a:lstStyle>
            <a:lvl1pPr>
              <a:defRPr/>
            </a:lvl1pPr>
          </a:lstStyle>
          <a:p>
            <a:pPr>
              <a:defRPr/>
            </a:pPr>
            <a:fld id="{A88D7647-A2F9-4E26-95A1-55069AC3B2F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42364988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112734971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6201" name="Rectangle 57"/>
          <p:cNvSpPr>
            <a:spLocks noGrp="1" noChangeArrowheads="1"/>
          </p:cNvSpPr>
          <p:nvPr>
            <p:ph type="ctrTitle"/>
          </p:nvPr>
        </p:nvSpPr>
        <p:spPr>
          <a:xfrm>
            <a:off x="931720" y="1589593"/>
            <a:ext cx="6665385" cy="1036691"/>
          </a:xfrm>
        </p:spPr>
        <p:txBody>
          <a:bodyPr lIns="84655" tIns="42328" rIns="84655" bIns="42328"/>
          <a:lstStyle>
            <a:lvl1pPr>
              <a:defRPr/>
            </a:lvl1pPr>
          </a:lstStyle>
          <a:p>
            <a:r>
              <a:rPr lang="it-IT"/>
              <a:t>Fare clic per modificare lo stile del titolo dello schema</a:t>
            </a:r>
          </a:p>
        </p:txBody>
      </p:sp>
      <p:sp>
        <p:nvSpPr>
          <p:cNvPr id="6202" name="Rectangle 58" descr="Rectangle: Click to edit Master text styles&#10;Second level&#10;Third level&#10;Fourth level&#10;Fifth level"/>
          <p:cNvSpPr>
            <a:spLocks noGrp="1" noChangeArrowheads="1"/>
          </p:cNvSpPr>
          <p:nvPr>
            <p:ph type="subTitle" idx="1"/>
          </p:nvPr>
        </p:nvSpPr>
        <p:spPr>
          <a:xfrm>
            <a:off x="931721" y="3002085"/>
            <a:ext cx="6020347" cy="1589593"/>
          </a:xfrm>
        </p:spPr>
        <p:txBody>
          <a:bodyPr/>
          <a:lstStyle>
            <a:lvl1pPr>
              <a:defRPr/>
            </a:lvl1pPr>
          </a:lstStyle>
          <a:p>
            <a:r>
              <a:rPr lang="it-IT"/>
              <a:t>Fare clic per modificare lo stile del sottotitolo dello schema</a:t>
            </a:r>
          </a:p>
        </p:txBody>
      </p:sp>
    </p:spTree>
    <p:extLst>
      <p:ext uri="{BB962C8B-B14F-4D97-AF65-F5344CB8AC3E}">
        <p14:creationId xmlns:p14="http://schemas.microsoft.com/office/powerpoint/2010/main" val="297526134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1_Vuota">
    <p:spTree>
      <p:nvGrpSpPr>
        <p:cNvPr id="1" name=""/>
        <p:cNvGrpSpPr/>
        <p:nvPr/>
      </p:nvGrpSpPr>
      <p:grpSpPr>
        <a:xfrm>
          <a:off x="0" y="0"/>
          <a:ext cx="0" cy="0"/>
          <a:chOff x="0" y="0"/>
          <a:chExt cx="0" cy="0"/>
        </a:xfrm>
      </p:grpSpPr>
      <p:sp>
        <p:nvSpPr>
          <p:cNvPr id="2" name="Rectangle 3"/>
          <p:cNvSpPr>
            <a:spLocks noGrp="1"/>
          </p:cNvSpPr>
          <p:nvPr>
            <p:ph type="dt" sz="half" idx="10"/>
          </p:nvPr>
        </p:nvSpPr>
        <p:spPr/>
        <p:txBody>
          <a:bodyPr/>
          <a:lstStyle>
            <a:lvl1pPr>
              <a:defRPr/>
            </a:lvl1pPr>
          </a:lstStyle>
          <a:p>
            <a:pPr>
              <a:defRPr/>
            </a:pPr>
            <a:fld id="{6019B7C2-1886-49D0-AD31-ADCCBEF859C3}" type="datetimeFigureOut">
              <a:rPr>
                <a:solidFill>
                  <a:srgbClr val="D4D2D0"/>
                </a:solidFill>
              </a:rPr>
              <a:pPr>
                <a:defRPr/>
              </a:pPr>
              <a:t>15/05/2013</a:t>
            </a:fld>
            <a:endParaRPr>
              <a:solidFill>
                <a:srgbClr val="D4D2D0"/>
              </a:solidFill>
            </a:endParaRPr>
          </a:p>
        </p:txBody>
      </p:sp>
      <p:sp>
        <p:nvSpPr>
          <p:cNvPr id="3"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4" name="Rectangle 16"/>
          <p:cNvSpPr>
            <a:spLocks noGrp="1"/>
          </p:cNvSpPr>
          <p:nvPr>
            <p:ph type="sldNum" sz="quarter" idx="12"/>
          </p:nvPr>
        </p:nvSpPr>
        <p:spPr/>
        <p:txBody>
          <a:bodyPr/>
          <a:lstStyle>
            <a:lvl1pPr>
              <a:defRPr/>
            </a:lvl1pPr>
          </a:lstStyle>
          <a:p>
            <a:pPr>
              <a:defRPr/>
            </a:pPr>
            <a:fld id="{0684ED3D-F261-4D4C-9ADA-A008C5C0BC95}"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842456562"/>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olo e tabella">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smtClean="0"/>
              <a:t>Fare clic per modificare lo stile del titolo</a:t>
            </a:r>
            <a:endParaRPr lang="it-IT"/>
          </a:p>
        </p:txBody>
      </p:sp>
      <p:sp>
        <p:nvSpPr>
          <p:cNvPr id="3" name="Segnaposto tabella 2"/>
          <p:cNvSpPr>
            <a:spLocks noGrp="1"/>
          </p:cNvSpPr>
          <p:nvPr>
            <p:ph type="tbl" idx="1"/>
          </p:nvPr>
        </p:nvSpPr>
        <p:spPr>
          <a:xfrm>
            <a:off x="685800" y="1981200"/>
            <a:ext cx="7772400" cy="4114800"/>
          </a:xfrm>
        </p:spPr>
        <p:txBody>
          <a:bodyPr/>
          <a:lstStyle/>
          <a:p>
            <a:endParaRPr lang="it-IT"/>
          </a:p>
        </p:txBody>
      </p:sp>
      <p:sp>
        <p:nvSpPr>
          <p:cNvPr id="4" name="Segnaposto data 3"/>
          <p:cNvSpPr>
            <a:spLocks noGrp="1"/>
          </p:cNvSpPr>
          <p:nvPr>
            <p:ph type="dt" sz="half" idx="10"/>
          </p:nvPr>
        </p:nvSpPr>
        <p:spPr>
          <a:xfrm>
            <a:off x="685800" y="6248400"/>
            <a:ext cx="1905000" cy="457200"/>
          </a:xfrm>
        </p:spPr>
        <p:txBody>
          <a:bodyPr/>
          <a:lstStyle>
            <a:lvl1pPr>
              <a:defRPr/>
            </a:lvl1pPr>
          </a:lstStyle>
          <a:p>
            <a:endParaRPr lang="it-IT"/>
          </a:p>
        </p:txBody>
      </p:sp>
      <p:sp>
        <p:nvSpPr>
          <p:cNvPr id="5" name="Segnaposto piè di pagina 4"/>
          <p:cNvSpPr>
            <a:spLocks noGrp="1"/>
          </p:cNvSpPr>
          <p:nvPr>
            <p:ph type="ftr" sz="quarter" idx="11"/>
          </p:nvPr>
        </p:nvSpPr>
        <p:spPr>
          <a:xfrm>
            <a:off x="3124200" y="6248400"/>
            <a:ext cx="2895600" cy="457200"/>
          </a:xfrm>
        </p:spPr>
        <p:txBody>
          <a:bodyPr/>
          <a:lstStyle>
            <a:lvl1pPr>
              <a:defRPr/>
            </a:lvl1pPr>
          </a:lstStyle>
          <a:p>
            <a:endParaRPr lang="it-IT"/>
          </a:p>
        </p:txBody>
      </p:sp>
    </p:spTree>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0" y="609600"/>
            <a:ext cx="7772400" cy="5486400"/>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Segnaposto data 2"/>
          <p:cNvSpPr>
            <a:spLocks noGrp="1"/>
          </p:cNvSpPr>
          <p:nvPr>
            <p:ph type="dt" sz="half" idx="10"/>
          </p:nvPr>
        </p:nvSpPr>
        <p:spPr>
          <a:xfrm>
            <a:off x="685800" y="6248400"/>
            <a:ext cx="1905000" cy="457200"/>
          </a:xfrm>
        </p:spPr>
        <p:txBody>
          <a:bodyPr/>
          <a:lstStyle>
            <a:lvl1pPr>
              <a:defRPr/>
            </a:lvl1pPr>
          </a:lstStyle>
          <a:p>
            <a:endParaRPr lang="it-IT"/>
          </a:p>
        </p:txBody>
      </p:sp>
      <p:sp>
        <p:nvSpPr>
          <p:cNvPr id="4" name="Segnaposto piè di pagina 3"/>
          <p:cNvSpPr>
            <a:spLocks noGrp="1"/>
          </p:cNvSpPr>
          <p:nvPr>
            <p:ph type="ftr" sz="quarter" idx="11"/>
          </p:nvPr>
        </p:nvSpPr>
        <p:spPr>
          <a:xfrm>
            <a:off x="3124200" y="6248400"/>
            <a:ext cx="2895600" cy="457200"/>
          </a:xfrm>
        </p:spPr>
        <p:txBody>
          <a:bodyPr/>
          <a:lstStyle>
            <a:lvl1pPr>
              <a:defRPr/>
            </a:lvl1pPr>
          </a:lstStyle>
          <a:p>
            <a:endParaRPr lang="it-IT"/>
          </a:p>
        </p:txBody>
      </p:sp>
    </p:spTree>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pertina album">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690312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1 foto orizzontale con didascalia">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5"/>
          <p:cNvSpPr>
            <a:spLocks noGrp="1"/>
          </p:cNvSpPr>
          <p:nvPr>
            <p:ph type="body" sz="quarter" idx="11"/>
          </p:nvPr>
        </p:nvSpPr>
        <p:spPr>
          <a:xfrm>
            <a:off x="914400" y="6019800"/>
            <a:ext cx="7467600" cy="381000"/>
          </a:xfrm>
        </p:spPr>
        <p:txBody>
          <a:bodyPr rIns="9144">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830BA25F-263C-42D3-A49D-3EB61BB1CB1C}"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4"/>
          </p:nvPr>
        </p:nvSpPr>
        <p:spPr/>
        <p:txBody>
          <a:bodyPr/>
          <a:lstStyle>
            <a:lvl1pPr>
              <a:defRPr/>
            </a:lvl1pPr>
          </a:lstStyle>
          <a:p>
            <a:pPr>
              <a:defRPr/>
            </a:pPr>
            <a:fld id="{488F37A1-58AD-44CB-8861-4FAFA9ED973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83486570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ColTx" preserve="1">
  <p:cSld name="1 foto verticale con didascalia">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3" name="Rectangle 6"/>
          <p:cNvSpPr>
            <a:spLocks noGrp="1"/>
          </p:cNvSpPr>
          <p:nvPr>
            <p:ph type="body" sz="quarter" idx="11"/>
          </p:nvPr>
        </p:nvSpPr>
        <p:spPr>
          <a:xfrm>
            <a:off x="5257800" y="3048000"/>
            <a:ext cx="3505200" cy="3352800"/>
          </a:xfrm>
        </p:spPr>
        <p:txBody>
          <a:bodyPr tIns="91440" bIns="91440"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856A92BC-031A-486B-A706-9FBA30CE886F}" type="datetimeFigureOut">
              <a:rPr>
                <a:solidFill>
                  <a:srgbClr val="D4D2D0"/>
                </a:solidFill>
              </a:rPr>
              <a:pPr>
                <a:defRPr/>
              </a:pPr>
              <a:t>10/05/2013</a:t>
            </a:fld>
            <a:endParaRPr>
              <a:solidFill>
                <a:srgbClr val="D4D2D0"/>
              </a:solidFill>
            </a:endParaRPr>
          </a:p>
        </p:txBody>
      </p:sp>
      <p:sp>
        <p:nvSpPr>
          <p:cNvPr id="5"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4"/>
          </p:nvPr>
        </p:nvSpPr>
        <p:spPr/>
        <p:txBody>
          <a:bodyPr/>
          <a:lstStyle>
            <a:lvl1pPr>
              <a:defRPr/>
            </a:lvl1pPr>
          </a:lstStyle>
          <a:p>
            <a:pPr>
              <a:defRPr/>
            </a:pPr>
            <a:fld id="{CF16E9B1-3F6E-4A2C-BF36-60D85A3B7CAC}"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01785726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1 foto orizzontale (schermo intero)">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Tree>
    <p:extLst>
      <p:ext uri="{BB962C8B-B14F-4D97-AF65-F5344CB8AC3E}">
        <p14:creationId xmlns:p14="http://schemas.microsoft.com/office/powerpoint/2010/main" val="4171051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zione album">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4572000"/>
            <a:ext cx="7781730" cy="990600"/>
          </a:xfrm>
        </p:spPr>
        <p:txBody>
          <a:bodyPr vert="horz" bIns="0" anchor="b" anchorCtr="0"/>
          <a:lstStyle>
            <a:lvl1pPr eaLnBrk="1" latinLnBrk="0" hangingPunct="1">
              <a:defRPr kumimoji="0" lang="it-IT" baseline="0"/>
            </a:lvl1pPr>
            <a:extLst/>
          </a:lstStyle>
          <a:p>
            <a:r>
              <a:rPr lang="it-IT" smtClean="0"/>
              <a:t>Fare clic per modificare lo stile del titolo</a:t>
            </a:r>
            <a:endParaRPr lang="it-IT"/>
          </a:p>
        </p:txBody>
      </p:sp>
      <p:sp>
        <p:nvSpPr>
          <p:cNvPr id="27" name="Rectangle 11"/>
          <p:cNvSpPr>
            <a:spLocks noGrp="1"/>
          </p:cNvSpPr>
          <p:nvPr>
            <p:ph type="body" sz="quarter" idx="14"/>
          </p:nvPr>
        </p:nvSpPr>
        <p:spPr>
          <a:xfrm>
            <a:off x="752670" y="5600700"/>
            <a:ext cx="7772400" cy="838200"/>
          </a:xfrm>
        </p:spPr>
        <p:txBody>
          <a:bodyPr tIns="0"/>
          <a:lstStyle>
            <a:lvl1pPr eaLnBrk="1" latinLnBrk="0" hangingPunct="1">
              <a:buFontTx/>
              <a:buNone/>
              <a:defRPr kumimoji="0" lang="it-IT" sz="1800"/>
            </a:lvl1pPr>
            <a:extLst/>
          </a:lstStyle>
          <a:p>
            <a:pPr lvl="0"/>
            <a:r>
              <a:rPr lang="it-IT" smtClean="0"/>
              <a:t>Fare clic per modificare stili del testo dello schema</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8" name="Rectangle 3"/>
          <p:cNvSpPr>
            <a:spLocks noGrp="1"/>
          </p:cNvSpPr>
          <p:nvPr>
            <p:ph type="dt" sz="half" idx="17"/>
          </p:nvPr>
        </p:nvSpPr>
        <p:spPr/>
        <p:txBody>
          <a:bodyPr/>
          <a:lstStyle>
            <a:lvl1pPr>
              <a:defRPr/>
            </a:lvl1pPr>
          </a:lstStyle>
          <a:p>
            <a:pPr>
              <a:defRPr/>
            </a:pPr>
            <a:fld id="{D90D0EC5-6A1A-4A2E-BC13-C61F41F13EF6}"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9"/>
          </p:nvPr>
        </p:nvSpPr>
        <p:spPr/>
        <p:txBody>
          <a:bodyPr/>
          <a:lstStyle>
            <a:lvl1pPr>
              <a:defRPr/>
            </a:lvl1pPr>
          </a:lstStyle>
          <a:p>
            <a:pPr>
              <a:defRPr/>
            </a:pPr>
            <a:fld id="{1626DE8B-275B-474D-BDBD-964F2D226E9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81651311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reserve="1">
  <p:cSld name="2 foto verticali con didascalie">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body" sz="quarter" idx="14"/>
          </p:nvPr>
        </p:nvSpPr>
        <p:spPr>
          <a:xfrm>
            <a:off x="10668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5"/>
          </p:nvPr>
        </p:nvSpPr>
        <p:spPr>
          <a:xfrm>
            <a:off x="47244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6"/>
          </p:nvPr>
        </p:nvSpPr>
        <p:spPr/>
        <p:txBody>
          <a:bodyPr/>
          <a:lstStyle>
            <a:lvl1pPr>
              <a:defRPr/>
            </a:lvl1pPr>
          </a:lstStyle>
          <a:p>
            <a:pPr>
              <a:defRPr/>
            </a:pPr>
            <a:fld id="{7CDE4295-271F-4C37-8EA9-DA56B2D5857B}"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894F8E63-32BA-451D-878D-C1419EEFBB8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33137687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2 foto orizzontali con didascalie">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457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7"/>
          </p:nvPr>
        </p:nvSpPr>
        <p:spPr>
          <a:xfrm>
            <a:off x="4648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8"/>
          </p:nvPr>
        </p:nvSpPr>
        <p:spPr/>
        <p:txBody>
          <a:bodyPr/>
          <a:lstStyle>
            <a:lvl1pPr>
              <a:defRPr/>
            </a:lvl1pPr>
          </a:lstStyle>
          <a:p>
            <a:pPr>
              <a:defRPr/>
            </a:pPr>
            <a:fld id="{9EE27BCD-683B-4A47-89C7-F37100F59FFF}"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9"/>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0"/>
          </p:nvPr>
        </p:nvSpPr>
        <p:spPr/>
        <p:txBody>
          <a:bodyPr/>
          <a:lstStyle>
            <a:lvl1pPr>
              <a:defRPr/>
            </a:lvl1pPr>
          </a:lstStyle>
          <a:p>
            <a:pPr>
              <a:defRPr/>
            </a:pPr>
            <a:fld id="{D536AD10-2BB1-4EE7-BCB5-5E69EF24017C}"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39621281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foto: 1 verticale e 1 orizzontale con didascalia">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7"/>
          <p:cNvSpPr>
            <a:spLocks noGrp="1"/>
          </p:cNvSpPr>
          <p:nvPr>
            <p:ph type="body" sz="quarter" idx="13"/>
          </p:nvPr>
        </p:nvSpPr>
        <p:spPr>
          <a:xfrm>
            <a:off x="5141976" y="3352800"/>
            <a:ext cx="3773425" cy="2971800"/>
          </a:xfrm>
        </p:spPr>
        <p:txBody>
          <a:bodyPr>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5" name="Rectangle 3"/>
          <p:cNvSpPr>
            <a:spLocks noGrp="1"/>
          </p:cNvSpPr>
          <p:nvPr>
            <p:ph type="dt" sz="half" idx="14"/>
          </p:nvPr>
        </p:nvSpPr>
        <p:spPr/>
        <p:txBody>
          <a:bodyPr/>
          <a:lstStyle>
            <a:lvl1pPr>
              <a:defRPr/>
            </a:lvl1pPr>
          </a:lstStyle>
          <a:p>
            <a:pPr>
              <a:defRPr/>
            </a:pPr>
            <a:fld id="{471FE0F1-634D-463D-AF25-6169581DE913}"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79DE4431-42FE-481A-BF81-F88DA13972C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286818656"/>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3 foto verticali con didascalie">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6"/>
          <p:cNvSpPr>
            <a:spLocks noGrp="1"/>
          </p:cNvSpPr>
          <p:nvPr>
            <p:ph type="body" sz="quarter" idx="13"/>
          </p:nvPr>
        </p:nvSpPr>
        <p:spPr>
          <a:xfrm>
            <a:off x="2286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6"/>
          <p:cNvSpPr>
            <a:spLocks noGrp="1"/>
          </p:cNvSpPr>
          <p:nvPr>
            <p:ph type="body" sz="quarter" idx="14"/>
          </p:nvPr>
        </p:nvSpPr>
        <p:spPr>
          <a:xfrm>
            <a:off x="32004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6"/>
          <p:cNvSpPr>
            <a:spLocks noGrp="1"/>
          </p:cNvSpPr>
          <p:nvPr>
            <p:ph type="body" sz="quarter" idx="15"/>
          </p:nvPr>
        </p:nvSpPr>
        <p:spPr>
          <a:xfrm>
            <a:off x="61722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8" name="Rectangle 3"/>
          <p:cNvSpPr>
            <a:spLocks noGrp="1"/>
          </p:cNvSpPr>
          <p:nvPr>
            <p:ph type="dt" sz="half" idx="16"/>
          </p:nvPr>
        </p:nvSpPr>
        <p:spPr/>
        <p:txBody>
          <a:bodyPr/>
          <a:lstStyle>
            <a:lvl1pPr>
              <a:defRPr/>
            </a:lvl1pPr>
          </a:lstStyle>
          <a:p>
            <a:pPr>
              <a:defRPr/>
            </a:pPr>
            <a:fld id="{3632A4A6-8749-4BA5-B81C-9FA8E2DBE3C8}"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8"/>
          </p:nvPr>
        </p:nvSpPr>
        <p:spPr/>
        <p:txBody>
          <a:bodyPr/>
          <a:lstStyle>
            <a:lvl1pPr>
              <a:defRPr/>
            </a:lvl1pPr>
          </a:lstStyle>
          <a:p>
            <a:pPr>
              <a:defRPr/>
            </a:pPr>
            <a:fld id="{1FADE2A6-766C-4FA7-94EC-045E914C101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324741707"/>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 foto orizzontali con didascalia">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11"/>
          <p:cNvSpPr>
            <a:spLocks noGrp="1"/>
          </p:cNvSpPr>
          <p:nvPr>
            <p:ph type="body" sz="quarter" idx="14"/>
          </p:nvPr>
        </p:nvSpPr>
        <p:spPr>
          <a:xfrm>
            <a:off x="457200" y="228600"/>
            <a:ext cx="4023360" cy="3017520"/>
          </a:xfrm>
        </p:spPr>
        <p:txBody>
          <a:bodyPr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5"/>
          </p:nvPr>
        </p:nvSpPr>
        <p:spPr/>
        <p:txBody>
          <a:bodyPr/>
          <a:lstStyle>
            <a:lvl1pPr>
              <a:defRPr/>
            </a:lvl1pPr>
          </a:lstStyle>
          <a:p>
            <a:pPr>
              <a:defRPr/>
            </a:pPr>
            <a:fld id="{78B1053D-7E41-48BB-B631-46A23473BD85}"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6"/>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7"/>
          </p:nvPr>
        </p:nvSpPr>
        <p:spPr/>
        <p:txBody>
          <a:bodyPr/>
          <a:lstStyle>
            <a:lvl1pPr>
              <a:defRPr/>
            </a:lvl1pPr>
          </a:lstStyle>
          <a:p>
            <a:pPr>
              <a:defRPr/>
            </a:pPr>
            <a:fld id="{4FEA8357-1A08-4D1A-BD3F-11B5870B4D95}"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947833946"/>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3 foto: 1 verticale e 2 orizzontali">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5" name="Rectangle 3"/>
          <p:cNvSpPr>
            <a:spLocks noGrp="1"/>
          </p:cNvSpPr>
          <p:nvPr>
            <p:ph type="dt" sz="half" idx="14"/>
          </p:nvPr>
        </p:nvSpPr>
        <p:spPr/>
        <p:txBody>
          <a:bodyPr/>
          <a:lstStyle>
            <a:lvl1pPr>
              <a:defRPr/>
            </a:lvl1pPr>
          </a:lstStyle>
          <a:p>
            <a:pPr>
              <a:defRPr/>
            </a:pPr>
            <a:fld id="{C803876B-9C09-4889-A775-7F4252EB2C60}"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2B55B394-C23A-43A3-8414-74F922BC8EE2}"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184747691"/>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x" preserve="1">
  <p:cSld name="4 foto verticali con didascalie">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body" sz="quarter" idx="16"/>
          </p:nvPr>
        </p:nvSpPr>
        <p:spPr>
          <a:xfrm>
            <a:off x="400497" y="1295400"/>
            <a:ext cx="1676400" cy="1905000"/>
          </a:xfrm>
        </p:spPr>
        <p:txBody>
          <a:bodyPr anchor="b">
            <a:noAutofit/>
          </a:bodyPr>
          <a:lstStyle>
            <a:lvl1pPr marL="0" marR="0" indent="0" algn="r" rtl="0" eaLnBrk="1" latinLnBrk="0" hangingPunct="1">
              <a:spcBef>
                <a:spcPct val="20000"/>
              </a:spcBef>
              <a:buFontTx/>
              <a:buNone/>
              <a:defRPr kumimoji="0" lang="it-IT" sz="16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7"/>
          <p:cNvSpPr>
            <a:spLocks noGrp="1"/>
          </p:cNvSpPr>
          <p:nvPr>
            <p:ph type="body" sz="quarter" idx="29"/>
          </p:nvPr>
        </p:nvSpPr>
        <p:spPr>
          <a:xfrm>
            <a:off x="7086600" y="1295400"/>
            <a:ext cx="1676400" cy="1905000"/>
          </a:xfrm>
        </p:spPr>
        <p:txBody>
          <a:bodyPr anchor="b"/>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4" name="Rectangle 7"/>
          <p:cNvSpPr>
            <a:spLocks noGrp="1"/>
          </p:cNvSpPr>
          <p:nvPr>
            <p:ph type="body" sz="quarter" idx="28"/>
          </p:nvPr>
        </p:nvSpPr>
        <p:spPr>
          <a:xfrm>
            <a:off x="400497" y="3352800"/>
            <a:ext cx="1676400" cy="1905000"/>
          </a:xfrm>
        </p:spPr>
        <p:txBody>
          <a:bodyPr/>
          <a:lstStyle>
            <a:lvl1pPr marL="0" marR="0" indent="0" algn="r" eaLnBrk="1" latinLnBrk="0" hangingPunct="1">
              <a:buFontTx/>
              <a:buNone/>
              <a:defRPr kumimoji="0" lang="it-IT" sz="1600" baseline="0"/>
            </a:lvl1pPr>
            <a:extLst/>
          </a:lstStyle>
          <a:p>
            <a:pPr lvl="0"/>
            <a:r>
              <a:rPr lang="it-IT" smtClean="0"/>
              <a:t>Fare clic per modificare stili del testo dello schema</a:t>
            </a:r>
          </a:p>
        </p:txBody>
      </p:sp>
      <p:sp>
        <p:nvSpPr>
          <p:cNvPr id="13" name="Rectangle 7"/>
          <p:cNvSpPr>
            <a:spLocks noGrp="1"/>
          </p:cNvSpPr>
          <p:nvPr>
            <p:ph type="body" sz="quarter" idx="30"/>
          </p:nvPr>
        </p:nvSpPr>
        <p:spPr>
          <a:xfrm>
            <a:off x="7086600" y="3352800"/>
            <a:ext cx="1676400" cy="1905000"/>
          </a:xfrm>
        </p:spPr>
        <p:txBody>
          <a:bodyPr/>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1" name="Rectangle 3"/>
          <p:cNvSpPr>
            <a:spLocks noGrp="1"/>
          </p:cNvSpPr>
          <p:nvPr>
            <p:ph type="dt" sz="half" idx="31"/>
          </p:nvPr>
        </p:nvSpPr>
        <p:spPr/>
        <p:txBody>
          <a:bodyPr/>
          <a:lstStyle>
            <a:lvl1pPr>
              <a:defRPr/>
            </a:lvl1pPr>
          </a:lstStyle>
          <a:p>
            <a:pPr>
              <a:defRPr/>
            </a:pPr>
            <a:fld id="{2A729233-FAB5-454C-B2B5-428B1320956D}" type="datetimeFigureOut">
              <a:rPr>
                <a:solidFill>
                  <a:srgbClr val="D4D2D0"/>
                </a:solidFill>
              </a:rPr>
              <a:pPr>
                <a:defRPr/>
              </a:pPr>
              <a:t>10/05/2013</a:t>
            </a:fld>
            <a:endParaRPr>
              <a:solidFill>
                <a:srgbClr val="D4D2D0"/>
              </a:solidFill>
            </a:endParaRPr>
          </a:p>
        </p:txBody>
      </p:sp>
      <p:sp>
        <p:nvSpPr>
          <p:cNvPr id="12"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15" name="Rectangle 16"/>
          <p:cNvSpPr>
            <a:spLocks noGrp="1"/>
          </p:cNvSpPr>
          <p:nvPr>
            <p:ph type="sldNum" sz="quarter" idx="33"/>
          </p:nvPr>
        </p:nvSpPr>
        <p:spPr/>
        <p:txBody>
          <a:bodyPr/>
          <a:lstStyle>
            <a:lvl1pPr>
              <a:defRPr/>
            </a:lvl1pPr>
          </a:lstStyle>
          <a:p>
            <a:pPr>
              <a:defRPr/>
            </a:pPr>
            <a:fld id="{E7A7F8C9-2D58-4BC8-8889-4A297EA42DD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152274958"/>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4 foto orizzontali con didascalia">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9268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p:cNvSpPr>
          <p:nvPr>
            <p:ph type="body" sz="quarter" idx="22"/>
          </p:nvPr>
        </p:nvSpPr>
        <p:spPr>
          <a:xfrm>
            <a:off x="9268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8" name="Rectangle 7"/>
          <p:cNvSpPr>
            <a:spLocks noGrp="1"/>
          </p:cNvSpPr>
          <p:nvPr>
            <p:ph type="body" sz="quarter" idx="23"/>
          </p:nvPr>
        </p:nvSpPr>
        <p:spPr>
          <a:xfrm>
            <a:off x="46606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6" name="Rectangle 7"/>
          <p:cNvSpPr>
            <a:spLocks noGrp="1"/>
          </p:cNvSpPr>
          <p:nvPr>
            <p:ph type="body" sz="quarter" idx="24"/>
          </p:nvPr>
        </p:nvSpPr>
        <p:spPr>
          <a:xfrm>
            <a:off x="46606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0" name="Rectangle 3"/>
          <p:cNvSpPr>
            <a:spLocks noGrp="1"/>
          </p:cNvSpPr>
          <p:nvPr>
            <p:ph type="dt" sz="half" idx="25"/>
          </p:nvPr>
        </p:nvSpPr>
        <p:spPr/>
        <p:txBody>
          <a:bodyPr/>
          <a:lstStyle>
            <a:lvl1pPr>
              <a:defRPr/>
            </a:lvl1pPr>
          </a:lstStyle>
          <a:p>
            <a:pPr>
              <a:defRPr/>
            </a:pPr>
            <a:fld id="{7C8AC3B4-86AD-4FC0-97D8-ECB45ACFC863}" type="datetimeFigureOut">
              <a:rPr>
                <a:solidFill>
                  <a:srgbClr val="D4D2D0"/>
                </a:solidFill>
              </a:rPr>
              <a:pPr>
                <a:defRPr/>
              </a:pPr>
              <a:t>10/05/2013</a:t>
            </a:fld>
            <a:endParaRPr>
              <a:solidFill>
                <a:srgbClr val="D4D2D0"/>
              </a:solidFill>
            </a:endParaRPr>
          </a:p>
        </p:txBody>
      </p:sp>
      <p:sp>
        <p:nvSpPr>
          <p:cNvPr id="11" name="Rectangle 25"/>
          <p:cNvSpPr>
            <a:spLocks noGrp="1"/>
          </p:cNvSpPr>
          <p:nvPr>
            <p:ph type="ftr" sz="quarter" idx="26"/>
          </p:nvPr>
        </p:nvSpPr>
        <p:spPr/>
        <p:txBody>
          <a:bodyPr/>
          <a:lstStyle>
            <a:lvl1pPr>
              <a:defRPr/>
            </a:lvl1pPr>
          </a:lstStyle>
          <a:p>
            <a:pPr>
              <a:defRPr/>
            </a:pPr>
            <a:endParaRPr>
              <a:solidFill>
                <a:srgbClr val="D4D2D0"/>
              </a:solidFill>
            </a:endParaRPr>
          </a:p>
        </p:txBody>
      </p:sp>
      <p:sp>
        <p:nvSpPr>
          <p:cNvPr id="12" name="Rectangle 16"/>
          <p:cNvSpPr>
            <a:spLocks noGrp="1"/>
          </p:cNvSpPr>
          <p:nvPr>
            <p:ph type="sldNum" sz="quarter" idx="27"/>
          </p:nvPr>
        </p:nvSpPr>
        <p:spPr/>
        <p:txBody>
          <a:bodyPr/>
          <a:lstStyle>
            <a:lvl1pPr>
              <a:defRPr/>
            </a:lvl1pPr>
          </a:lstStyle>
          <a:p>
            <a:pPr>
              <a:defRPr/>
            </a:pPr>
            <a:fld id="{B0278099-E5AC-4575-97C0-E492042F77A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063434684"/>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x" preserve="1">
  <p:cSld name="4 foto verticali con didascalia grand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4" name="Rectangle 7"/>
          <p:cNvSpPr>
            <a:spLocks noGrp="1"/>
          </p:cNvSpPr>
          <p:nvPr>
            <p:ph type="body" sz="quarter" idx="29"/>
          </p:nvPr>
        </p:nvSpPr>
        <p:spPr>
          <a:xfrm>
            <a:off x="152400" y="4495800"/>
            <a:ext cx="8763000" cy="1905000"/>
          </a:xfrm>
        </p:spPr>
        <p:txBody>
          <a:bodyPr/>
          <a:lstStyle>
            <a:lvl1pPr marL="0" marR="0" indent="0" algn="l" eaLnBrk="1" latinLnBrk="0" hangingPunct="1">
              <a:buFontTx/>
              <a:buNone/>
              <a:defRPr kumimoji="0" lang="it-IT" sz="2400" baseline="0"/>
            </a:lvl1pPr>
            <a:extLst/>
          </a:lstStyle>
          <a:p>
            <a:pPr lvl="0"/>
            <a:r>
              <a:rPr lang="it-IT" smtClean="0"/>
              <a:t>Fare clic per modificare stili del testo dello schema</a:t>
            </a:r>
          </a:p>
        </p:txBody>
      </p:sp>
      <p:sp>
        <p:nvSpPr>
          <p:cNvPr id="8" name="Rectangle 3"/>
          <p:cNvSpPr>
            <a:spLocks noGrp="1"/>
          </p:cNvSpPr>
          <p:nvPr>
            <p:ph type="dt" sz="half" idx="33"/>
          </p:nvPr>
        </p:nvSpPr>
        <p:spPr/>
        <p:txBody>
          <a:bodyPr/>
          <a:lstStyle>
            <a:lvl1pPr>
              <a:defRPr/>
            </a:lvl1pPr>
          </a:lstStyle>
          <a:p>
            <a:pPr>
              <a:defRPr/>
            </a:pPr>
            <a:fld id="{3D63D0E7-4530-416C-BFB3-79C53F1F0AF6}"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34"/>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5"/>
          </p:nvPr>
        </p:nvSpPr>
        <p:spPr/>
        <p:txBody>
          <a:bodyPr/>
          <a:lstStyle>
            <a:lvl1pPr>
              <a:defRPr/>
            </a:lvl1pPr>
          </a:lstStyle>
          <a:p>
            <a:pPr>
              <a:defRPr/>
            </a:pPr>
            <a:fld id="{A3295B4F-51E9-41AD-9D0A-803CF2C8D09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07529088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x" preserve="1">
  <p:cSld name="4 foto: 1 verticale e 3 orizzontali">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4"/>
          </p:nvPr>
        </p:nvSpPr>
        <p:spPr/>
        <p:txBody>
          <a:bodyPr/>
          <a:lstStyle>
            <a:lvl1pPr>
              <a:defRPr/>
            </a:lvl1pPr>
          </a:lstStyle>
          <a:p>
            <a:pPr>
              <a:defRPr/>
            </a:pPr>
            <a:fld id="{0CEAC7AD-200B-4E76-A8D8-FA08CC520FDF}"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25"/>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6"/>
          </p:nvPr>
        </p:nvSpPr>
        <p:spPr/>
        <p:txBody>
          <a:bodyPr/>
          <a:lstStyle>
            <a:lvl1pPr>
              <a:defRPr/>
            </a:lvl1pPr>
          </a:lstStyle>
          <a:p>
            <a:pPr>
              <a:defRPr/>
            </a:pPr>
            <a:fld id="{4A7B9FEB-5127-4611-9CFF-1C5D30EAEA86}"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83034609"/>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x" preserve="1">
  <p:cSld name="5 foto: 3 verticali e 2 orizzontali">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9"/>
          </p:nvPr>
        </p:nvSpPr>
        <p:spPr/>
        <p:txBody>
          <a:bodyPr/>
          <a:lstStyle>
            <a:lvl1pPr>
              <a:defRPr/>
            </a:lvl1pPr>
          </a:lstStyle>
          <a:p>
            <a:pPr>
              <a:defRPr/>
            </a:pPr>
            <a:fld id="{1D368008-6B6F-431A-B7B4-61989BC81AA0}"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30"/>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1"/>
          </p:nvPr>
        </p:nvSpPr>
        <p:spPr/>
        <p:txBody>
          <a:bodyPr/>
          <a:lstStyle>
            <a:lvl1pPr>
              <a:defRPr/>
            </a:lvl1pPr>
          </a:lstStyle>
          <a:p>
            <a:pPr>
              <a:defRPr/>
            </a:pPr>
            <a:fld id="{08FCFA82-814F-4A85-865E-B5E3663B646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5503580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endParaRPr lang="it-IT"/>
          </a:p>
        </p:txBody>
      </p:sp>
      <p:sp>
        <p:nvSpPr>
          <p:cNvPr id="5" name="Segnaposto piè di pagina 4"/>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30.xml><?xml version="1.0" encoding="utf-8"?>
<p:sldLayout xmlns:a="http://schemas.openxmlformats.org/drawingml/2006/main" xmlns:r="http://schemas.openxmlformats.org/officeDocument/2006/relationships" xmlns:p="http://schemas.openxmlformats.org/presentationml/2006/main" type="tx" preserve="1">
  <p:cSld name="1_5 foto: 3 verticali e 2 orizzontali">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31"/>
          </p:nvPr>
        </p:nvSpPr>
        <p:spPr/>
        <p:txBody>
          <a:bodyPr/>
          <a:lstStyle>
            <a:lvl1pPr>
              <a:defRPr/>
            </a:lvl1pPr>
          </a:lstStyle>
          <a:p>
            <a:pPr>
              <a:defRPr/>
            </a:pPr>
            <a:fld id="{67AEE086-84B9-4538-977A-B277EDC4E62F}"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33"/>
          </p:nvPr>
        </p:nvSpPr>
        <p:spPr/>
        <p:txBody>
          <a:bodyPr/>
          <a:lstStyle>
            <a:lvl1pPr>
              <a:defRPr/>
            </a:lvl1pPr>
          </a:lstStyle>
          <a:p>
            <a:pPr>
              <a:defRPr/>
            </a:pPr>
            <a:fld id="{9FA00C67-35FA-442C-885B-BADE5DC93507}"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981538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foto quadrata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3048000" y="48768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16"/>
          </p:nvPr>
        </p:nvSpPr>
        <p:spPr/>
        <p:txBody>
          <a:bodyPr/>
          <a:lstStyle>
            <a:lvl1pPr>
              <a:defRPr/>
            </a:lvl1pPr>
          </a:lstStyle>
          <a:p>
            <a:pPr>
              <a:defRPr/>
            </a:pPr>
            <a:fld id="{984518E8-F8A0-4200-A907-A0E548FD4B21}"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E5CFB503-BE18-4CF4-8F14-F9F39EC2082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717673394"/>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foto quadrate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495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8" name="W¥ل云玗İαЂÕØÚáÛ丫:Téxt Plàçèhòlðêr 表¥鷗字㌍_W 7"/>
          <p:cNvSpPr>
            <a:spLocks noGrp="1"/>
          </p:cNvSpPr>
          <p:nvPr>
            <p:ph type="body" sz="quarter" idx="16"/>
          </p:nvPr>
        </p:nvSpPr>
        <p:spPr>
          <a:xfrm>
            <a:off x="114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9" name="Rectangle 3"/>
          <p:cNvSpPr>
            <a:spLocks noGrp="1"/>
          </p:cNvSpPr>
          <p:nvPr>
            <p:ph type="dt" sz="half" idx="17"/>
          </p:nvPr>
        </p:nvSpPr>
        <p:spPr/>
        <p:txBody>
          <a:bodyPr/>
          <a:lstStyle>
            <a:lvl1pPr>
              <a:defRPr/>
            </a:lvl1pPr>
          </a:lstStyle>
          <a:p>
            <a:pPr>
              <a:defRPr/>
            </a:pPr>
            <a:fld id="{D5D7AFF5-8305-4D5E-95FE-FF7A64671BFB}" type="datetimeFigureOut">
              <a:rPr>
                <a:solidFill>
                  <a:srgbClr val="D4D2D0"/>
                </a:solidFill>
              </a:rPr>
              <a:pPr>
                <a:defRPr/>
              </a:pPr>
              <a:t>10/05/2013</a:t>
            </a:fld>
            <a:endParaRPr>
              <a:solidFill>
                <a:srgbClr val="D4D2D0"/>
              </a:solidFill>
            </a:endParaRPr>
          </a:p>
        </p:txBody>
      </p:sp>
      <p:sp>
        <p:nvSpPr>
          <p:cNvPr id="10"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1" name="Rectangle 16"/>
          <p:cNvSpPr>
            <a:spLocks noGrp="1"/>
          </p:cNvSpPr>
          <p:nvPr>
            <p:ph type="sldNum" sz="quarter" idx="19"/>
          </p:nvPr>
        </p:nvSpPr>
        <p:spPr/>
        <p:txBody>
          <a:bodyPr/>
          <a:lstStyle>
            <a:lvl1pPr>
              <a:defRPr/>
            </a:lvl1pPr>
          </a:lstStyle>
          <a:p>
            <a:pPr>
              <a:defRPr/>
            </a:pPr>
            <a:fld id="{F6328F5B-76E7-4C68-8221-4CAF20C5FA3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62044095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W¥ل云玗İαЂÕØÚáÛ丫:Téxt Plàçèhòlðêr 表¥鷗字㌍_W 3"/>
          <p:cNvSpPr>
            <a:spLocks noGrp="1"/>
          </p:cNvSpPr>
          <p:nvPr>
            <p:ph type="body" sz="quarter" idx="12"/>
          </p:nvPr>
        </p:nvSpPr>
        <p:spPr>
          <a:xfrm>
            <a:off x="457200" y="4876800"/>
            <a:ext cx="8229600" cy="14478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31"/>
          </p:nvPr>
        </p:nvSpPr>
        <p:spPr/>
        <p:txBody>
          <a:bodyPr/>
          <a:lstStyle>
            <a:lvl1pPr>
              <a:defRPr/>
            </a:lvl1pPr>
          </a:lstStyle>
          <a:p>
            <a:pPr>
              <a:defRPr/>
            </a:pPr>
            <a:fld id="{A95F841D-253F-4150-8D7B-1D6CA396BFB2}"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7" name="Rectangle 16"/>
          <p:cNvSpPr>
            <a:spLocks noGrp="1"/>
          </p:cNvSpPr>
          <p:nvPr>
            <p:ph type="sldNum" sz="quarter" idx="33"/>
          </p:nvPr>
        </p:nvSpPr>
        <p:spPr/>
        <p:txBody>
          <a:bodyPr/>
          <a:lstStyle>
            <a:lvl1pPr>
              <a:defRPr/>
            </a:lvl1pPr>
          </a:lstStyle>
          <a:p>
            <a:pPr>
              <a:defRPr/>
            </a:pPr>
            <a:fld id="{E8B22740-251B-462F-AC1A-5A244B6A558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587572643"/>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extLst/>
          </a:lstStyle>
          <a:p>
            <a:r>
              <a:rPr lang="it-IT" smtClean="0"/>
              <a:t>Fare clic per modificare lo stile del titolo</a:t>
            </a:r>
            <a:endParaRPr/>
          </a:p>
        </p:txBody>
      </p:sp>
      <p:sp>
        <p:nvSpPr>
          <p:cNvPr id="14" name="Rectangle 6"/>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Rectangle 3"/>
          <p:cNvSpPr>
            <a:spLocks noGrp="1"/>
          </p:cNvSpPr>
          <p:nvPr>
            <p:ph type="dt" sz="half" idx="10"/>
          </p:nvPr>
        </p:nvSpPr>
        <p:spPr/>
        <p:txBody>
          <a:bodyPr/>
          <a:lstStyle>
            <a:lvl1pPr>
              <a:defRPr/>
            </a:lvl1pPr>
          </a:lstStyle>
          <a:p>
            <a:pPr>
              <a:defRPr/>
            </a:pPr>
            <a:fld id="{B6AE4ED4-9A6A-4247-B7B9-B62B6228CD82}" type="datetimeFigureOut">
              <a:rPr>
                <a:solidFill>
                  <a:srgbClr val="D4D2D0"/>
                </a:solidFill>
              </a:rPr>
              <a:pPr>
                <a:defRPr/>
              </a:pPr>
              <a:t>10/05/2013</a:t>
            </a:fld>
            <a:endParaRPr>
              <a:solidFill>
                <a:srgbClr val="D4D2D0"/>
              </a:solidFill>
            </a:endParaRPr>
          </a:p>
        </p:txBody>
      </p:sp>
      <p:sp>
        <p:nvSpPr>
          <p:cNvPr id="5"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2"/>
          </p:nvPr>
        </p:nvSpPr>
        <p:spPr/>
        <p:txBody>
          <a:bodyPr/>
          <a:lstStyle>
            <a:lvl1pPr>
              <a:defRPr/>
            </a:lvl1pPr>
          </a:lstStyle>
          <a:p>
            <a:pPr>
              <a:defRPr/>
            </a:pPr>
            <a:fld id="{92F8F983-A197-4FDD-BFE1-41A4675FDB07}"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34888729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3774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6201" name="Rectangle 57"/>
          <p:cNvSpPr>
            <a:spLocks noGrp="1" noChangeArrowheads="1"/>
          </p:cNvSpPr>
          <p:nvPr>
            <p:ph type="ctrTitle"/>
          </p:nvPr>
        </p:nvSpPr>
        <p:spPr>
          <a:xfrm>
            <a:off x="931720" y="1589593"/>
            <a:ext cx="6665385" cy="1036691"/>
          </a:xfrm>
        </p:spPr>
        <p:txBody>
          <a:bodyPr lIns="84655" tIns="42328" rIns="84655" bIns="42328"/>
          <a:lstStyle>
            <a:lvl1pPr>
              <a:defRPr/>
            </a:lvl1pPr>
          </a:lstStyle>
          <a:p>
            <a:r>
              <a:rPr lang="it-IT"/>
              <a:t>Fare clic per modificare lo stile del titolo dello schema</a:t>
            </a:r>
          </a:p>
        </p:txBody>
      </p:sp>
      <p:sp>
        <p:nvSpPr>
          <p:cNvPr id="6202" name="Rectangle 58" descr="Rectangle: Click to edit Master text styles&#10;Second level&#10;Third level&#10;Fourth level&#10;Fifth level"/>
          <p:cNvSpPr>
            <a:spLocks noGrp="1" noChangeArrowheads="1"/>
          </p:cNvSpPr>
          <p:nvPr>
            <p:ph type="subTitle" idx="1"/>
          </p:nvPr>
        </p:nvSpPr>
        <p:spPr>
          <a:xfrm>
            <a:off x="931721" y="3002085"/>
            <a:ext cx="6020347" cy="1589593"/>
          </a:xfrm>
        </p:spPr>
        <p:txBody>
          <a:bodyPr/>
          <a:lstStyle>
            <a:lvl1pPr>
              <a:defRPr/>
            </a:lvl1pPr>
          </a:lstStyle>
          <a:p>
            <a:r>
              <a:rPr lang="it-IT"/>
              <a:t>Fare clic per modificare lo stile del sottotitolo dello schema</a:t>
            </a:r>
          </a:p>
        </p:txBody>
      </p:sp>
    </p:spTree>
    <p:extLst>
      <p:ext uri="{BB962C8B-B14F-4D97-AF65-F5344CB8AC3E}">
        <p14:creationId xmlns:p14="http://schemas.microsoft.com/office/powerpoint/2010/main" val="92421765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Vuota">
    <p:spTree>
      <p:nvGrpSpPr>
        <p:cNvPr id="1" name=""/>
        <p:cNvGrpSpPr/>
        <p:nvPr/>
      </p:nvGrpSpPr>
      <p:grpSpPr>
        <a:xfrm>
          <a:off x="0" y="0"/>
          <a:ext cx="0" cy="0"/>
          <a:chOff x="0" y="0"/>
          <a:chExt cx="0" cy="0"/>
        </a:xfrm>
      </p:grpSpPr>
      <p:sp>
        <p:nvSpPr>
          <p:cNvPr id="2" name="Rectangle 3"/>
          <p:cNvSpPr>
            <a:spLocks noGrp="1"/>
          </p:cNvSpPr>
          <p:nvPr>
            <p:ph type="dt" sz="half" idx="10"/>
          </p:nvPr>
        </p:nvSpPr>
        <p:spPr/>
        <p:txBody>
          <a:bodyPr/>
          <a:lstStyle>
            <a:lvl1pPr>
              <a:defRPr/>
            </a:lvl1pPr>
          </a:lstStyle>
          <a:p>
            <a:pPr>
              <a:defRPr/>
            </a:pPr>
            <a:fld id="{15C2C269-FF2C-49FA-9307-E60277C1DB4D}" type="datetimeFigureOut">
              <a:rPr>
                <a:solidFill>
                  <a:srgbClr val="D4D2D0"/>
                </a:solidFill>
              </a:rPr>
              <a:pPr>
                <a:defRPr/>
              </a:pPr>
              <a:t>10/05/2013</a:t>
            </a:fld>
            <a:endParaRPr>
              <a:solidFill>
                <a:srgbClr val="D4D2D0"/>
              </a:solidFill>
            </a:endParaRPr>
          </a:p>
        </p:txBody>
      </p:sp>
      <p:sp>
        <p:nvSpPr>
          <p:cNvPr id="3"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4" name="Rectangle 16"/>
          <p:cNvSpPr>
            <a:spLocks noGrp="1"/>
          </p:cNvSpPr>
          <p:nvPr>
            <p:ph type="sldNum" sz="quarter" idx="12"/>
          </p:nvPr>
        </p:nvSpPr>
        <p:spPr/>
        <p:txBody>
          <a:bodyPr/>
          <a:lstStyle>
            <a:lvl1pPr>
              <a:defRPr/>
            </a:lvl1pPr>
          </a:lstStyle>
          <a:p>
            <a:pPr>
              <a:defRPr/>
            </a:pPr>
            <a:fld id="{D8999FCE-F90A-4360-B230-BD6A982BE3C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41328500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pertina album">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394741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1 foto orizzontale con didascalia">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5"/>
          <p:cNvSpPr>
            <a:spLocks noGrp="1"/>
          </p:cNvSpPr>
          <p:nvPr>
            <p:ph type="body" sz="quarter" idx="11"/>
          </p:nvPr>
        </p:nvSpPr>
        <p:spPr>
          <a:xfrm>
            <a:off x="914400" y="6019800"/>
            <a:ext cx="7467600" cy="381000"/>
          </a:xfrm>
        </p:spPr>
        <p:txBody>
          <a:bodyPr rIns="9144">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830BA25F-263C-42D3-A49D-3EB61BB1CB1C}"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4"/>
          </p:nvPr>
        </p:nvSpPr>
        <p:spPr/>
        <p:txBody>
          <a:bodyPr/>
          <a:lstStyle>
            <a:lvl1pPr>
              <a:defRPr/>
            </a:lvl1pPr>
          </a:lstStyle>
          <a:p>
            <a:pPr>
              <a:defRPr/>
            </a:pPr>
            <a:fld id="{488F37A1-58AD-44CB-8861-4FAFA9ED973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67478718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40.xml><?xml version="1.0" encoding="utf-8"?>
<p:sldLayout xmlns:a="http://schemas.openxmlformats.org/drawingml/2006/main" xmlns:r="http://schemas.openxmlformats.org/officeDocument/2006/relationships" xmlns:p="http://schemas.openxmlformats.org/presentationml/2006/main" type="twoColTx" preserve="1">
  <p:cSld name="1 foto verticale con didascalia">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3" name="Rectangle 6"/>
          <p:cNvSpPr>
            <a:spLocks noGrp="1"/>
          </p:cNvSpPr>
          <p:nvPr>
            <p:ph type="body" sz="quarter" idx="11"/>
          </p:nvPr>
        </p:nvSpPr>
        <p:spPr>
          <a:xfrm>
            <a:off x="5257800" y="3048000"/>
            <a:ext cx="3505200" cy="3352800"/>
          </a:xfrm>
        </p:spPr>
        <p:txBody>
          <a:bodyPr tIns="91440" bIns="91440"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856A92BC-031A-486B-A706-9FBA30CE886F}" type="datetimeFigureOut">
              <a:rPr>
                <a:solidFill>
                  <a:srgbClr val="D4D2D0"/>
                </a:solidFill>
              </a:rPr>
              <a:pPr>
                <a:defRPr/>
              </a:pPr>
              <a:t>10/05/2013</a:t>
            </a:fld>
            <a:endParaRPr>
              <a:solidFill>
                <a:srgbClr val="D4D2D0"/>
              </a:solidFill>
            </a:endParaRPr>
          </a:p>
        </p:txBody>
      </p:sp>
      <p:sp>
        <p:nvSpPr>
          <p:cNvPr id="5"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4"/>
          </p:nvPr>
        </p:nvSpPr>
        <p:spPr/>
        <p:txBody>
          <a:bodyPr/>
          <a:lstStyle>
            <a:lvl1pPr>
              <a:defRPr/>
            </a:lvl1pPr>
          </a:lstStyle>
          <a:p>
            <a:pPr>
              <a:defRPr/>
            </a:pPr>
            <a:fld id="{CF16E9B1-3F6E-4A2C-BF36-60D85A3B7CAC}"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094929060"/>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1 foto orizzontale (schermo intero)">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Tree>
    <p:extLst>
      <p:ext uri="{BB962C8B-B14F-4D97-AF65-F5344CB8AC3E}">
        <p14:creationId xmlns:p14="http://schemas.microsoft.com/office/powerpoint/2010/main" val="721180350"/>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ezione album">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4572000"/>
            <a:ext cx="7781730" cy="990600"/>
          </a:xfrm>
        </p:spPr>
        <p:txBody>
          <a:bodyPr vert="horz" bIns="0" anchor="b" anchorCtr="0"/>
          <a:lstStyle>
            <a:lvl1pPr eaLnBrk="1" latinLnBrk="0" hangingPunct="1">
              <a:defRPr kumimoji="0" lang="it-IT" baseline="0"/>
            </a:lvl1pPr>
            <a:extLst/>
          </a:lstStyle>
          <a:p>
            <a:r>
              <a:rPr lang="it-IT" smtClean="0"/>
              <a:t>Fare clic per modificare lo stile del titolo</a:t>
            </a:r>
            <a:endParaRPr lang="it-IT"/>
          </a:p>
        </p:txBody>
      </p:sp>
      <p:sp>
        <p:nvSpPr>
          <p:cNvPr id="27" name="Rectangle 11"/>
          <p:cNvSpPr>
            <a:spLocks noGrp="1"/>
          </p:cNvSpPr>
          <p:nvPr>
            <p:ph type="body" sz="quarter" idx="14"/>
          </p:nvPr>
        </p:nvSpPr>
        <p:spPr>
          <a:xfrm>
            <a:off x="752670" y="5600700"/>
            <a:ext cx="7772400" cy="838200"/>
          </a:xfrm>
        </p:spPr>
        <p:txBody>
          <a:bodyPr tIns="0"/>
          <a:lstStyle>
            <a:lvl1pPr eaLnBrk="1" latinLnBrk="0" hangingPunct="1">
              <a:buFontTx/>
              <a:buNone/>
              <a:defRPr kumimoji="0" lang="it-IT" sz="1800"/>
            </a:lvl1pPr>
            <a:extLst/>
          </a:lstStyle>
          <a:p>
            <a:pPr lvl="0"/>
            <a:r>
              <a:rPr lang="it-IT" smtClean="0"/>
              <a:t>Fare clic per modificare stili del testo dello schema</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8" name="Rectangle 3"/>
          <p:cNvSpPr>
            <a:spLocks noGrp="1"/>
          </p:cNvSpPr>
          <p:nvPr>
            <p:ph type="dt" sz="half" idx="17"/>
          </p:nvPr>
        </p:nvSpPr>
        <p:spPr/>
        <p:txBody>
          <a:bodyPr/>
          <a:lstStyle>
            <a:lvl1pPr>
              <a:defRPr/>
            </a:lvl1pPr>
          </a:lstStyle>
          <a:p>
            <a:pPr>
              <a:defRPr/>
            </a:pPr>
            <a:fld id="{D90D0EC5-6A1A-4A2E-BC13-C61F41F13EF6}"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9"/>
          </p:nvPr>
        </p:nvSpPr>
        <p:spPr/>
        <p:txBody>
          <a:bodyPr/>
          <a:lstStyle>
            <a:lvl1pPr>
              <a:defRPr/>
            </a:lvl1pPr>
          </a:lstStyle>
          <a:p>
            <a:pPr>
              <a:defRPr/>
            </a:pPr>
            <a:fld id="{1626DE8B-275B-474D-BDBD-964F2D226E9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771900575"/>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woColTx" preserve="1">
  <p:cSld name="2 foto verticali con didascalie">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body" sz="quarter" idx="14"/>
          </p:nvPr>
        </p:nvSpPr>
        <p:spPr>
          <a:xfrm>
            <a:off x="10668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5"/>
          </p:nvPr>
        </p:nvSpPr>
        <p:spPr>
          <a:xfrm>
            <a:off x="47244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6"/>
          </p:nvPr>
        </p:nvSpPr>
        <p:spPr/>
        <p:txBody>
          <a:bodyPr/>
          <a:lstStyle>
            <a:lvl1pPr>
              <a:defRPr/>
            </a:lvl1pPr>
          </a:lstStyle>
          <a:p>
            <a:pPr>
              <a:defRPr/>
            </a:pPr>
            <a:fld id="{7CDE4295-271F-4C37-8EA9-DA56B2D5857B}"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894F8E63-32BA-451D-878D-C1419EEFBB8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10352498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foto orizzontali con didascalie">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457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7"/>
          </p:nvPr>
        </p:nvSpPr>
        <p:spPr>
          <a:xfrm>
            <a:off x="4648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8"/>
          </p:nvPr>
        </p:nvSpPr>
        <p:spPr/>
        <p:txBody>
          <a:bodyPr/>
          <a:lstStyle>
            <a:lvl1pPr>
              <a:defRPr/>
            </a:lvl1pPr>
          </a:lstStyle>
          <a:p>
            <a:pPr>
              <a:defRPr/>
            </a:pPr>
            <a:fld id="{9EE27BCD-683B-4A47-89C7-F37100F59FFF}"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9"/>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0"/>
          </p:nvPr>
        </p:nvSpPr>
        <p:spPr/>
        <p:txBody>
          <a:bodyPr/>
          <a:lstStyle>
            <a:lvl1pPr>
              <a:defRPr/>
            </a:lvl1pPr>
          </a:lstStyle>
          <a:p>
            <a:pPr>
              <a:defRPr/>
            </a:pPr>
            <a:fld id="{D536AD10-2BB1-4EE7-BCB5-5E69EF24017C}"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91946365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foto: 1 verticale e 1 orizzontale con didascalia">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7"/>
          <p:cNvSpPr>
            <a:spLocks noGrp="1"/>
          </p:cNvSpPr>
          <p:nvPr>
            <p:ph type="body" sz="quarter" idx="13"/>
          </p:nvPr>
        </p:nvSpPr>
        <p:spPr>
          <a:xfrm>
            <a:off x="5141976" y="3352800"/>
            <a:ext cx="3773425" cy="2971800"/>
          </a:xfrm>
        </p:spPr>
        <p:txBody>
          <a:bodyPr>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5" name="Rectangle 3"/>
          <p:cNvSpPr>
            <a:spLocks noGrp="1"/>
          </p:cNvSpPr>
          <p:nvPr>
            <p:ph type="dt" sz="half" idx="14"/>
          </p:nvPr>
        </p:nvSpPr>
        <p:spPr/>
        <p:txBody>
          <a:bodyPr/>
          <a:lstStyle>
            <a:lvl1pPr>
              <a:defRPr/>
            </a:lvl1pPr>
          </a:lstStyle>
          <a:p>
            <a:pPr>
              <a:defRPr/>
            </a:pPr>
            <a:fld id="{471FE0F1-634D-463D-AF25-6169581DE913}"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79DE4431-42FE-481A-BF81-F88DA13972C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477040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foto verticali con didascalie">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6"/>
          <p:cNvSpPr>
            <a:spLocks noGrp="1"/>
          </p:cNvSpPr>
          <p:nvPr>
            <p:ph type="body" sz="quarter" idx="13"/>
          </p:nvPr>
        </p:nvSpPr>
        <p:spPr>
          <a:xfrm>
            <a:off x="2286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6"/>
          <p:cNvSpPr>
            <a:spLocks noGrp="1"/>
          </p:cNvSpPr>
          <p:nvPr>
            <p:ph type="body" sz="quarter" idx="14"/>
          </p:nvPr>
        </p:nvSpPr>
        <p:spPr>
          <a:xfrm>
            <a:off x="32004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6"/>
          <p:cNvSpPr>
            <a:spLocks noGrp="1"/>
          </p:cNvSpPr>
          <p:nvPr>
            <p:ph type="body" sz="quarter" idx="15"/>
          </p:nvPr>
        </p:nvSpPr>
        <p:spPr>
          <a:xfrm>
            <a:off x="61722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8" name="Rectangle 3"/>
          <p:cNvSpPr>
            <a:spLocks noGrp="1"/>
          </p:cNvSpPr>
          <p:nvPr>
            <p:ph type="dt" sz="half" idx="16"/>
          </p:nvPr>
        </p:nvSpPr>
        <p:spPr/>
        <p:txBody>
          <a:bodyPr/>
          <a:lstStyle>
            <a:lvl1pPr>
              <a:defRPr/>
            </a:lvl1pPr>
          </a:lstStyle>
          <a:p>
            <a:pPr>
              <a:defRPr/>
            </a:pPr>
            <a:fld id="{3632A4A6-8749-4BA5-B81C-9FA8E2DBE3C8}"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8"/>
          </p:nvPr>
        </p:nvSpPr>
        <p:spPr/>
        <p:txBody>
          <a:bodyPr/>
          <a:lstStyle>
            <a:lvl1pPr>
              <a:defRPr/>
            </a:lvl1pPr>
          </a:lstStyle>
          <a:p>
            <a:pPr>
              <a:defRPr/>
            </a:pPr>
            <a:fld id="{1FADE2A6-766C-4FA7-94EC-045E914C101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7707012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foto orizzontali con didascalia">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11"/>
          <p:cNvSpPr>
            <a:spLocks noGrp="1"/>
          </p:cNvSpPr>
          <p:nvPr>
            <p:ph type="body" sz="quarter" idx="14"/>
          </p:nvPr>
        </p:nvSpPr>
        <p:spPr>
          <a:xfrm>
            <a:off x="457200" y="228600"/>
            <a:ext cx="4023360" cy="3017520"/>
          </a:xfrm>
        </p:spPr>
        <p:txBody>
          <a:bodyPr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5"/>
          </p:nvPr>
        </p:nvSpPr>
        <p:spPr/>
        <p:txBody>
          <a:bodyPr/>
          <a:lstStyle>
            <a:lvl1pPr>
              <a:defRPr/>
            </a:lvl1pPr>
          </a:lstStyle>
          <a:p>
            <a:pPr>
              <a:defRPr/>
            </a:pPr>
            <a:fld id="{78B1053D-7E41-48BB-B631-46A23473BD85}"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6"/>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7"/>
          </p:nvPr>
        </p:nvSpPr>
        <p:spPr/>
        <p:txBody>
          <a:bodyPr/>
          <a:lstStyle>
            <a:lvl1pPr>
              <a:defRPr/>
            </a:lvl1pPr>
          </a:lstStyle>
          <a:p>
            <a:pPr>
              <a:defRPr/>
            </a:pPr>
            <a:fld id="{4FEA8357-1A08-4D1A-BD3F-11B5870B4D95}"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7484448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foto: 1 verticale e 2 orizzontali">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5" name="Rectangle 3"/>
          <p:cNvSpPr>
            <a:spLocks noGrp="1"/>
          </p:cNvSpPr>
          <p:nvPr>
            <p:ph type="dt" sz="half" idx="14"/>
          </p:nvPr>
        </p:nvSpPr>
        <p:spPr/>
        <p:txBody>
          <a:bodyPr/>
          <a:lstStyle>
            <a:lvl1pPr>
              <a:defRPr/>
            </a:lvl1pPr>
          </a:lstStyle>
          <a:p>
            <a:pPr>
              <a:defRPr/>
            </a:pPr>
            <a:fld id="{C803876B-9C09-4889-A775-7F4252EB2C60}"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2B55B394-C23A-43A3-8414-74F922BC8EE2}"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91744769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x" preserve="1">
  <p:cSld name="4 foto verticali con didascalie">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body" sz="quarter" idx="16"/>
          </p:nvPr>
        </p:nvSpPr>
        <p:spPr>
          <a:xfrm>
            <a:off x="400497" y="1295400"/>
            <a:ext cx="1676400" cy="1905000"/>
          </a:xfrm>
        </p:spPr>
        <p:txBody>
          <a:bodyPr anchor="b">
            <a:noAutofit/>
          </a:bodyPr>
          <a:lstStyle>
            <a:lvl1pPr marL="0" marR="0" indent="0" algn="r" rtl="0" eaLnBrk="1" latinLnBrk="0" hangingPunct="1">
              <a:spcBef>
                <a:spcPct val="20000"/>
              </a:spcBef>
              <a:buFontTx/>
              <a:buNone/>
              <a:defRPr kumimoji="0" lang="it-IT" sz="16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7"/>
          <p:cNvSpPr>
            <a:spLocks noGrp="1"/>
          </p:cNvSpPr>
          <p:nvPr>
            <p:ph type="body" sz="quarter" idx="29"/>
          </p:nvPr>
        </p:nvSpPr>
        <p:spPr>
          <a:xfrm>
            <a:off x="7086600" y="1295400"/>
            <a:ext cx="1676400" cy="1905000"/>
          </a:xfrm>
        </p:spPr>
        <p:txBody>
          <a:bodyPr anchor="b"/>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4" name="Rectangle 7"/>
          <p:cNvSpPr>
            <a:spLocks noGrp="1"/>
          </p:cNvSpPr>
          <p:nvPr>
            <p:ph type="body" sz="quarter" idx="28"/>
          </p:nvPr>
        </p:nvSpPr>
        <p:spPr>
          <a:xfrm>
            <a:off x="400497" y="3352800"/>
            <a:ext cx="1676400" cy="1905000"/>
          </a:xfrm>
        </p:spPr>
        <p:txBody>
          <a:bodyPr/>
          <a:lstStyle>
            <a:lvl1pPr marL="0" marR="0" indent="0" algn="r" eaLnBrk="1" latinLnBrk="0" hangingPunct="1">
              <a:buFontTx/>
              <a:buNone/>
              <a:defRPr kumimoji="0" lang="it-IT" sz="1600" baseline="0"/>
            </a:lvl1pPr>
            <a:extLst/>
          </a:lstStyle>
          <a:p>
            <a:pPr lvl="0"/>
            <a:r>
              <a:rPr lang="it-IT" smtClean="0"/>
              <a:t>Fare clic per modificare stili del testo dello schema</a:t>
            </a:r>
          </a:p>
        </p:txBody>
      </p:sp>
      <p:sp>
        <p:nvSpPr>
          <p:cNvPr id="13" name="Rectangle 7"/>
          <p:cNvSpPr>
            <a:spLocks noGrp="1"/>
          </p:cNvSpPr>
          <p:nvPr>
            <p:ph type="body" sz="quarter" idx="30"/>
          </p:nvPr>
        </p:nvSpPr>
        <p:spPr>
          <a:xfrm>
            <a:off x="7086600" y="3352800"/>
            <a:ext cx="1676400" cy="1905000"/>
          </a:xfrm>
        </p:spPr>
        <p:txBody>
          <a:bodyPr/>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1" name="Rectangle 3"/>
          <p:cNvSpPr>
            <a:spLocks noGrp="1"/>
          </p:cNvSpPr>
          <p:nvPr>
            <p:ph type="dt" sz="half" idx="31"/>
          </p:nvPr>
        </p:nvSpPr>
        <p:spPr/>
        <p:txBody>
          <a:bodyPr/>
          <a:lstStyle>
            <a:lvl1pPr>
              <a:defRPr/>
            </a:lvl1pPr>
          </a:lstStyle>
          <a:p>
            <a:pPr>
              <a:defRPr/>
            </a:pPr>
            <a:fld id="{2A729233-FAB5-454C-B2B5-428B1320956D}" type="datetimeFigureOut">
              <a:rPr>
                <a:solidFill>
                  <a:srgbClr val="D4D2D0"/>
                </a:solidFill>
              </a:rPr>
              <a:pPr>
                <a:defRPr/>
              </a:pPr>
              <a:t>10/05/2013</a:t>
            </a:fld>
            <a:endParaRPr>
              <a:solidFill>
                <a:srgbClr val="D4D2D0"/>
              </a:solidFill>
            </a:endParaRPr>
          </a:p>
        </p:txBody>
      </p:sp>
      <p:sp>
        <p:nvSpPr>
          <p:cNvPr id="12"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15" name="Rectangle 16"/>
          <p:cNvSpPr>
            <a:spLocks noGrp="1"/>
          </p:cNvSpPr>
          <p:nvPr>
            <p:ph type="sldNum" sz="quarter" idx="33"/>
          </p:nvPr>
        </p:nvSpPr>
        <p:spPr/>
        <p:txBody>
          <a:bodyPr/>
          <a:lstStyle>
            <a:lvl1pPr>
              <a:defRPr/>
            </a:lvl1pPr>
          </a:lstStyle>
          <a:p>
            <a:pPr>
              <a:defRPr/>
            </a:pPr>
            <a:fld id="{E7A7F8C9-2D58-4BC8-8889-4A297EA42DD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63033055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a:defRPr/>
            </a:lvl1pPr>
          </a:lstStyle>
          <a:p>
            <a:endParaRPr lang="it-IT"/>
          </a:p>
        </p:txBody>
      </p:sp>
      <p:sp>
        <p:nvSpPr>
          <p:cNvPr id="8" name="Segnaposto piè di pagina 7"/>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4 foto orizzontali con didascalia">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9268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p:cNvSpPr>
          <p:nvPr>
            <p:ph type="body" sz="quarter" idx="22"/>
          </p:nvPr>
        </p:nvSpPr>
        <p:spPr>
          <a:xfrm>
            <a:off x="9268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8" name="Rectangle 7"/>
          <p:cNvSpPr>
            <a:spLocks noGrp="1"/>
          </p:cNvSpPr>
          <p:nvPr>
            <p:ph type="body" sz="quarter" idx="23"/>
          </p:nvPr>
        </p:nvSpPr>
        <p:spPr>
          <a:xfrm>
            <a:off x="46606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6" name="Rectangle 7"/>
          <p:cNvSpPr>
            <a:spLocks noGrp="1"/>
          </p:cNvSpPr>
          <p:nvPr>
            <p:ph type="body" sz="quarter" idx="24"/>
          </p:nvPr>
        </p:nvSpPr>
        <p:spPr>
          <a:xfrm>
            <a:off x="46606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0" name="Rectangle 3"/>
          <p:cNvSpPr>
            <a:spLocks noGrp="1"/>
          </p:cNvSpPr>
          <p:nvPr>
            <p:ph type="dt" sz="half" idx="25"/>
          </p:nvPr>
        </p:nvSpPr>
        <p:spPr/>
        <p:txBody>
          <a:bodyPr/>
          <a:lstStyle>
            <a:lvl1pPr>
              <a:defRPr/>
            </a:lvl1pPr>
          </a:lstStyle>
          <a:p>
            <a:pPr>
              <a:defRPr/>
            </a:pPr>
            <a:fld id="{7C8AC3B4-86AD-4FC0-97D8-ECB45ACFC863}" type="datetimeFigureOut">
              <a:rPr>
                <a:solidFill>
                  <a:srgbClr val="D4D2D0"/>
                </a:solidFill>
              </a:rPr>
              <a:pPr>
                <a:defRPr/>
              </a:pPr>
              <a:t>10/05/2013</a:t>
            </a:fld>
            <a:endParaRPr>
              <a:solidFill>
                <a:srgbClr val="D4D2D0"/>
              </a:solidFill>
            </a:endParaRPr>
          </a:p>
        </p:txBody>
      </p:sp>
      <p:sp>
        <p:nvSpPr>
          <p:cNvPr id="11" name="Rectangle 25"/>
          <p:cNvSpPr>
            <a:spLocks noGrp="1"/>
          </p:cNvSpPr>
          <p:nvPr>
            <p:ph type="ftr" sz="quarter" idx="26"/>
          </p:nvPr>
        </p:nvSpPr>
        <p:spPr/>
        <p:txBody>
          <a:bodyPr/>
          <a:lstStyle>
            <a:lvl1pPr>
              <a:defRPr/>
            </a:lvl1pPr>
          </a:lstStyle>
          <a:p>
            <a:pPr>
              <a:defRPr/>
            </a:pPr>
            <a:endParaRPr>
              <a:solidFill>
                <a:srgbClr val="D4D2D0"/>
              </a:solidFill>
            </a:endParaRPr>
          </a:p>
        </p:txBody>
      </p:sp>
      <p:sp>
        <p:nvSpPr>
          <p:cNvPr id="12" name="Rectangle 16"/>
          <p:cNvSpPr>
            <a:spLocks noGrp="1"/>
          </p:cNvSpPr>
          <p:nvPr>
            <p:ph type="sldNum" sz="quarter" idx="27"/>
          </p:nvPr>
        </p:nvSpPr>
        <p:spPr/>
        <p:txBody>
          <a:bodyPr/>
          <a:lstStyle>
            <a:lvl1pPr>
              <a:defRPr/>
            </a:lvl1pPr>
          </a:lstStyle>
          <a:p>
            <a:pPr>
              <a:defRPr/>
            </a:pPr>
            <a:fld id="{B0278099-E5AC-4575-97C0-E492042F77A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61022191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x" preserve="1">
  <p:cSld name="4 foto verticali con didascalia grand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4" name="Rectangle 7"/>
          <p:cNvSpPr>
            <a:spLocks noGrp="1"/>
          </p:cNvSpPr>
          <p:nvPr>
            <p:ph type="body" sz="quarter" idx="29"/>
          </p:nvPr>
        </p:nvSpPr>
        <p:spPr>
          <a:xfrm>
            <a:off x="152400" y="4495800"/>
            <a:ext cx="8763000" cy="1905000"/>
          </a:xfrm>
        </p:spPr>
        <p:txBody>
          <a:bodyPr/>
          <a:lstStyle>
            <a:lvl1pPr marL="0" marR="0" indent="0" algn="l" eaLnBrk="1" latinLnBrk="0" hangingPunct="1">
              <a:buFontTx/>
              <a:buNone/>
              <a:defRPr kumimoji="0" lang="it-IT" sz="2400" baseline="0"/>
            </a:lvl1pPr>
            <a:extLst/>
          </a:lstStyle>
          <a:p>
            <a:pPr lvl="0"/>
            <a:r>
              <a:rPr lang="it-IT" smtClean="0"/>
              <a:t>Fare clic per modificare stili del testo dello schema</a:t>
            </a:r>
          </a:p>
        </p:txBody>
      </p:sp>
      <p:sp>
        <p:nvSpPr>
          <p:cNvPr id="8" name="Rectangle 3"/>
          <p:cNvSpPr>
            <a:spLocks noGrp="1"/>
          </p:cNvSpPr>
          <p:nvPr>
            <p:ph type="dt" sz="half" idx="33"/>
          </p:nvPr>
        </p:nvSpPr>
        <p:spPr/>
        <p:txBody>
          <a:bodyPr/>
          <a:lstStyle>
            <a:lvl1pPr>
              <a:defRPr/>
            </a:lvl1pPr>
          </a:lstStyle>
          <a:p>
            <a:pPr>
              <a:defRPr/>
            </a:pPr>
            <a:fld id="{3D63D0E7-4530-416C-BFB3-79C53F1F0AF6}"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34"/>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5"/>
          </p:nvPr>
        </p:nvSpPr>
        <p:spPr/>
        <p:txBody>
          <a:bodyPr/>
          <a:lstStyle>
            <a:lvl1pPr>
              <a:defRPr/>
            </a:lvl1pPr>
          </a:lstStyle>
          <a:p>
            <a:pPr>
              <a:defRPr/>
            </a:pPr>
            <a:fld id="{A3295B4F-51E9-41AD-9D0A-803CF2C8D09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795107500"/>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x" preserve="1">
  <p:cSld name="4 foto: 1 verticale e 3 orizzontali">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4"/>
          </p:nvPr>
        </p:nvSpPr>
        <p:spPr/>
        <p:txBody>
          <a:bodyPr/>
          <a:lstStyle>
            <a:lvl1pPr>
              <a:defRPr/>
            </a:lvl1pPr>
          </a:lstStyle>
          <a:p>
            <a:pPr>
              <a:defRPr/>
            </a:pPr>
            <a:fld id="{0CEAC7AD-200B-4E76-A8D8-FA08CC520FDF}"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25"/>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6"/>
          </p:nvPr>
        </p:nvSpPr>
        <p:spPr/>
        <p:txBody>
          <a:bodyPr/>
          <a:lstStyle>
            <a:lvl1pPr>
              <a:defRPr/>
            </a:lvl1pPr>
          </a:lstStyle>
          <a:p>
            <a:pPr>
              <a:defRPr/>
            </a:pPr>
            <a:fld id="{4A7B9FEB-5127-4611-9CFF-1C5D30EAEA86}"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86071028"/>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x" preserve="1">
  <p:cSld name="5 foto: 3 verticali e 2 orizzontali">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9"/>
          </p:nvPr>
        </p:nvSpPr>
        <p:spPr/>
        <p:txBody>
          <a:bodyPr/>
          <a:lstStyle>
            <a:lvl1pPr>
              <a:defRPr/>
            </a:lvl1pPr>
          </a:lstStyle>
          <a:p>
            <a:pPr>
              <a:defRPr/>
            </a:pPr>
            <a:fld id="{1D368008-6B6F-431A-B7B4-61989BC81AA0}"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30"/>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1"/>
          </p:nvPr>
        </p:nvSpPr>
        <p:spPr/>
        <p:txBody>
          <a:bodyPr/>
          <a:lstStyle>
            <a:lvl1pPr>
              <a:defRPr/>
            </a:lvl1pPr>
          </a:lstStyle>
          <a:p>
            <a:pPr>
              <a:defRPr/>
            </a:pPr>
            <a:fld id="{08FCFA82-814F-4A85-865E-B5E3663B646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75076166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x" preserve="1">
  <p:cSld name="1_5 foto: 3 verticali e 2 orizzontali">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31"/>
          </p:nvPr>
        </p:nvSpPr>
        <p:spPr/>
        <p:txBody>
          <a:bodyPr/>
          <a:lstStyle>
            <a:lvl1pPr>
              <a:defRPr/>
            </a:lvl1pPr>
          </a:lstStyle>
          <a:p>
            <a:pPr>
              <a:defRPr/>
            </a:pPr>
            <a:fld id="{67AEE086-84B9-4538-977A-B277EDC4E62F}"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33"/>
          </p:nvPr>
        </p:nvSpPr>
        <p:spPr/>
        <p:txBody>
          <a:bodyPr/>
          <a:lstStyle>
            <a:lvl1pPr>
              <a:defRPr/>
            </a:lvl1pPr>
          </a:lstStyle>
          <a:p>
            <a:pPr>
              <a:defRPr/>
            </a:pPr>
            <a:fld id="{9FA00C67-35FA-442C-885B-BADE5DC93507}"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852804148"/>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foto quadrata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3048000" y="48768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16"/>
          </p:nvPr>
        </p:nvSpPr>
        <p:spPr/>
        <p:txBody>
          <a:bodyPr/>
          <a:lstStyle>
            <a:lvl1pPr>
              <a:defRPr/>
            </a:lvl1pPr>
          </a:lstStyle>
          <a:p>
            <a:pPr>
              <a:defRPr/>
            </a:pPr>
            <a:fld id="{984518E8-F8A0-4200-A907-A0E548FD4B21}"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E5CFB503-BE18-4CF4-8F14-F9F39EC2082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562157606"/>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2 foto quadrate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495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8" name="W¥ل云玗İαЂÕØÚáÛ丫:Téxt Plàçèhòlðêr 表¥鷗字㌍_W 7"/>
          <p:cNvSpPr>
            <a:spLocks noGrp="1"/>
          </p:cNvSpPr>
          <p:nvPr>
            <p:ph type="body" sz="quarter" idx="16"/>
          </p:nvPr>
        </p:nvSpPr>
        <p:spPr>
          <a:xfrm>
            <a:off x="114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9" name="Rectangle 3"/>
          <p:cNvSpPr>
            <a:spLocks noGrp="1"/>
          </p:cNvSpPr>
          <p:nvPr>
            <p:ph type="dt" sz="half" idx="17"/>
          </p:nvPr>
        </p:nvSpPr>
        <p:spPr/>
        <p:txBody>
          <a:bodyPr/>
          <a:lstStyle>
            <a:lvl1pPr>
              <a:defRPr/>
            </a:lvl1pPr>
          </a:lstStyle>
          <a:p>
            <a:pPr>
              <a:defRPr/>
            </a:pPr>
            <a:fld id="{D5D7AFF5-8305-4D5E-95FE-FF7A64671BFB}" type="datetimeFigureOut">
              <a:rPr>
                <a:solidFill>
                  <a:srgbClr val="D4D2D0"/>
                </a:solidFill>
              </a:rPr>
              <a:pPr>
                <a:defRPr/>
              </a:pPr>
              <a:t>10/05/2013</a:t>
            </a:fld>
            <a:endParaRPr>
              <a:solidFill>
                <a:srgbClr val="D4D2D0"/>
              </a:solidFill>
            </a:endParaRPr>
          </a:p>
        </p:txBody>
      </p:sp>
      <p:sp>
        <p:nvSpPr>
          <p:cNvPr id="10"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1" name="Rectangle 16"/>
          <p:cNvSpPr>
            <a:spLocks noGrp="1"/>
          </p:cNvSpPr>
          <p:nvPr>
            <p:ph type="sldNum" sz="quarter" idx="19"/>
          </p:nvPr>
        </p:nvSpPr>
        <p:spPr/>
        <p:txBody>
          <a:bodyPr/>
          <a:lstStyle>
            <a:lvl1pPr>
              <a:defRPr/>
            </a:lvl1pPr>
          </a:lstStyle>
          <a:p>
            <a:pPr>
              <a:defRPr/>
            </a:pPr>
            <a:fld id="{F6328F5B-76E7-4C68-8221-4CAF20C5FA3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653403969"/>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W¥ل云玗İαЂÕØÚáÛ丫:Téxt Plàçèhòlðêr 表¥鷗字㌍_W 3"/>
          <p:cNvSpPr>
            <a:spLocks noGrp="1"/>
          </p:cNvSpPr>
          <p:nvPr>
            <p:ph type="body" sz="quarter" idx="12"/>
          </p:nvPr>
        </p:nvSpPr>
        <p:spPr>
          <a:xfrm>
            <a:off x="457200" y="4876800"/>
            <a:ext cx="8229600" cy="14478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31"/>
          </p:nvPr>
        </p:nvSpPr>
        <p:spPr/>
        <p:txBody>
          <a:bodyPr/>
          <a:lstStyle>
            <a:lvl1pPr>
              <a:defRPr/>
            </a:lvl1pPr>
          </a:lstStyle>
          <a:p>
            <a:pPr>
              <a:defRPr/>
            </a:pPr>
            <a:fld id="{A95F841D-253F-4150-8D7B-1D6CA396BFB2}"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7" name="Rectangle 16"/>
          <p:cNvSpPr>
            <a:spLocks noGrp="1"/>
          </p:cNvSpPr>
          <p:nvPr>
            <p:ph type="sldNum" sz="quarter" idx="33"/>
          </p:nvPr>
        </p:nvSpPr>
        <p:spPr/>
        <p:txBody>
          <a:bodyPr/>
          <a:lstStyle>
            <a:lvl1pPr>
              <a:defRPr/>
            </a:lvl1pPr>
          </a:lstStyle>
          <a:p>
            <a:pPr>
              <a:defRPr/>
            </a:pPr>
            <a:fld id="{E8B22740-251B-462F-AC1A-5A244B6A558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39479492"/>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extLst/>
          </a:lstStyle>
          <a:p>
            <a:r>
              <a:rPr lang="it-IT" smtClean="0"/>
              <a:t>Fare clic per modificare lo stile del titolo</a:t>
            </a:r>
            <a:endParaRPr/>
          </a:p>
        </p:txBody>
      </p:sp>
      <p:sp>
        <p:nvSpPr>
          <p:cNvPr id="14" name="Rectangle 6"/>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Rectangle 3"/>
          <p:cNvSpPr>
            <a:spLocks noGrp="1"/>
          </p:cNvSpPr>
          <p:nvPr>
            <p:ph type="dt" sz="half" idx="10"/>
          </p:nvPr>
        </p:nvSpPr>
        <p:spPr/>
        <p:txBody>
          <a:bodyPr/>
          <a:lstStyle>
            <a:lvl1pPr>
              <a:defRPr/>
            </a:lvl1pPr>
          </a:lstStyle>
          <a:p>
            <a:pPr>
              <a:defRPr/>
            </a:pPr>
            <a:fld id="{B6AE4ED4-9A6A-4247-B7B9-B62B6228CD82}" type="datetimeFigureOut">
              <a:rPr>
                <a:solidFill>
                  <a:srgbClr val="D4D2D0"/>
                </a:solidFill>
              </a:rPr>
              <a:pPr>
                <a:defRPr/>
              </a:pPr>
              <a:t>10/05/2013</a:t>
            </a:fld>
            <a:endParaRPr>
              <a:solidFill>
                <a:srgbClr val="D4D2D0"/>
              </a:solidFill>
            </a:endParaRPr>
          </a:p>
        </p:txBody>
      </p:sp>
      <p:sp>
        <p:nvSpPr>
          <p:cNvPr id="5"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2"/>
          </p:nvPr>
        </p:nvSpPr>
        <p:spPr/>
        <p:txBody>
          <a:bodyPr/>
          <a:lstStyle>
            <a:lvl1pPr>
              <a:defRPr/>
            </a:lvl1pPr>
          </a:lstStyle>
          <a:p>
            <a:pPr>
              <a:defRPr/>
            </a:pPr>
            <a:fld id="{92F8F983-A197-4FDD-BFE1-41A4675FDB07}"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4114985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799626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a:defRPr/>
            </a:lvl1pPr>
          </a:lstStyle>
          <a:p>
            <a:endParaRPr lang="it-IT"/>
          </a:p>
        </p:txBody>
      </p:sp>
      <p:sp>
        <p:nvSpPr>
          <p:cNvPr id="4" name="Segnaposto piè di pagina 3"/>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6201" name="Rectangle 57"/>
          <p:cNvSpPr>
            <a:spLocks noGrp="1" noChangeArrowheads="1"/>
          </p:cNvSpPr>
          <p:nvPr>
            <p:ph type="ctrTitle"/>
          </p:nvPr>
        </p:nvSpPr>
        <p:spPr>
          <a:xfrm>
            <a:off x="931720" y="1589593"/>
            <a:ext cx="6665385" cy="1036691"/>
          </a:xfrm>
        </p:spPr>
        <p:txBody>
          <a:bodyPr lIns="84655" tIns="42328" rIns="84655" bIns="42328"/>
          <a:lstStyle>
            <a:lvl1pPr>
              <a:defRPr/>
            </a:lvl1pPr>
          </a:lstStyle>
          <a:p>
            <a:r>
              <a:rPr lang="it-IT"/>
              <a:t>Fare clic per modificare lo stile del titolo dello schema</a:t>
            </a:r>
          </a:p>
        </p:txBody>
      </p:sp>
      <p:sp>
        <p:nvSpPr>
          <p:cNvPr id="6202" name="Rectangle 58" descr="Rectangle: Click to edit Master text styles&#10;Second level&#10;Third level&#10;Fourth level&#10;Fifth level"/>
          <p:cNvSpPr>
            <a:spLocks noGrp="1" noChangeArrowheads="1"/>
          </p:cNvSpPr>
          <p:nvPr>
            <p:ph type="subTitle" idx="1"/>
          </p:nvPr>
        </p:nvSpPr>
        <p:spPr>
          <a:xfrm>
            <a:off x="931721" y="3002085"/>
            <a:ext cx="6020347" cy="1589593"/>
          </a:xfrm>
        </p:spPr>
        <p:txBody>
          <a:bodyPr/>
          <a:lstStyle>
            <a:lvl1pPr>
              <a:defRPr/>
            </a:lvl1pPr>
          </a:lstStyle>
          <a:p>
            <a:r>
              <a:rPr lang="it-IT"/>
              <a:t>Fare clic per modificare lo stile del sottotitolo dello schema</a:t>
            </a:r>
          </a:p>
        </p:txBody>
      </p:sp>
    </p:spTree>
    <p:extLst>
      <p:ext uri="{BB962C8B-B14F-4D97-AF65-F5344CB8AC3E}">
        <p14:creationId xmlns:p14="http://schemas.microsoft.com/office/powerpoint/2010/main" val="344560863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1_Vuota">
    <p:spTree>
      <p:nvGrpSpPr>
        <p:cNvPr id="1" name=""/>
        <p:cNvGrpSpPr/>
        <p:nvPr/>
      </p:nvGrpSpPr>
      <p:grpSpPr>
        <a:xfrm>
          <a:off x="0" y="0"/>
          <a:ext cx="0" cy="0"/>
          <a:chOff x="0" y="0"/>
          <a:chExt cx="0" cy="0"/>
        </a:xfrm>
      </p:grpSpPr>
      <p:sp>
        <p:nvSpPr>
          <p:cNvPr id="2" name="Rectangle 3"/>
          <p:cNvSpPr>
            <a:spLocks noGrp="1"/>
          </p:cNvSpPr>
          <p:nvPr>
            <p:ph type="dt" sz="half" idx="10"/>
          </p:nvPr>
        </p:nvSpPr>
        <p:spPr/>
        <p:txBody>
          <a:bodyPr/>
          <a:lstStyle>
            <a:lvl1pPr>
              <a:defRPr/>
            </a:lvl1pPr>
          </a:lstStyle>
          <a:p>
            <a:pPr>
              <a:defRPr/>
            </a:pPr>
            <a:fld id="{15C2C269-FF2C-49FA-9307-E60277C1DB4D}" type="datetimeFigureOut">
              <a:rPr>
                <a:solidFill>
                  <a:srgbClr val="D4D2D0"/>
                </a:solidFill>
              </a:rPr>
              <a:pPr>
                <a:defRPr/>
              </a:pPr>
              <a:t>10/05/2013</a:t>
            </a:fld>
            <a:endParaRPr>
              <a:solidFill>
                <a:srgbClr val="D4D2D0"/>
              </a:solidFill>
            </a:endParaRPr>
          </a:p>
        </p:txBody>
      </p:sp>
      <p:sp>
        <p:nvSpPr>
          <p:cNvPr id="3"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4" name="Rectangle 16"/>
          <p:cNvSpPr>
            <a:spLocks noGrp="1"/>
          </p:cNvSpPr>
          <p:nvPr>
            <p:ph type="sldNum" sz="quarter" idx="12"/>
          </p:nvPr>
        </p:nvSpPr>
        <p:spPr/>
        <p:txBody>
          <a:bodyPr/>
          <a:lstStyle>
            <a:lvl1pPr>
              <a:defRPr/>
            </a:lvl1pPr>
          </a:lstStyle>
          <a:p>
            <a:pPr>
              <a:defRPr/>
            </a:pPr>
            <a:fld id="{D8999FCE-F90A-4360-B230-BD6A982BE3C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371625740"/>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pertina album">
    <p:spTree>
      <p:nvGrpSpPr>
        <p:cNvPr id="1" name=""/>
        <p:cNvGrpSpPr/>
        <p:nvPr/>
      </p:nvGrpSpPr>
      <p:grpSpPr>
        <a:xfrm>
          <a:off x="0" y="0"/>
          <a:ext cx="0" cy="0"/>
          <a:chOff x="0" y="0"/>
          <a:chExt cx="0" cy="0"/>
        </a:xfrm>
      </p:grpSpPr>
    </p:spTree>
    <p:extLst>
      <p:ext uri="{BB962C8B-B14F-4D97-AF65-F5344CB8AC3E}">
        <p14:creationId xmlns:p14="http://schemas.microsoft.com/office/powerpoint/2010/main" val="3944746043"/>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1 foto orizzontale con didascalia">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5"/>
          <p:cNvSpPr>
            <a:spLocks noGrp="1"/>
          </p:cNvSpPr>
          <p:nvPr>
            <p:ph type="body" sz="quarter" idx="11"/>
          </p:nvPr>
        </p:nvSpPr>
        <p:spPr>
          <a:xfrm>
            <a:off x="914400" y="6019800"/>
            <a:ext cx="7467600" cy="381000"/>
          </a:xfrm>
        </p:spPr>
        <p:txBody>
          <a:bodyPr rIns="9144">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830BA25F-263C-42D3-A49D-3EB61BB1CB1C}"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4"/>
          </p:nvPr>
        </p:nvSpPr>
        <p:spPr/>
        <p:txBody>
          <a:bodyPr/>
          <a:lstStyle>
            <a:lvl1pPr>
              <a:defRPr/>
            </a:lvl1pPr>
          </a:lstStyle>
          <a:p>
            <a:pPr>
              <a:defRPr/>
            </a:pPr>
            <a:fld id="{488F37A1-58AD-44CB-8861-4FAFA9ED973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894787912"/>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ColTx" preserve="1">
  <p:cSld name="1 foto verticale con didascalia">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3" name="Rectangle 6"/>
          <p:cNvSpPr>
            <a:spLocks noGrp="1"/>
          </p:cNvSpPr>
          <p:nvPr>
            <p:ph type="body" sz="quarter" idx="11"/>
          </p:nvPr>
        </p:nvSpPr>
        <p:spPr>
          <a:xfrm>
            <a:off x="5257800" y="3048000"/>
            <a:ext cx="3505200" cy="3352800"/>
          </a:xfrm>
        </p:spPr>
        <p:txBody>
          <a:bodyPr tIns="91440" bIns="91440"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856A92BC-031A-486B-A706-9FBA30CE886F}" type="datetimeFigureOut">
              <a:rPr>
                <a:solidFill>
                  <a:srgbClr val="D4D2D0"/>
                </a:solidFill>
              </a:rPr>
              <a:pPr>
                <a:defRPr/>
              </a:pPr>
              <a:t>10/05/2013</a:t>
            </a:fld>
            <a:endParaRPr>
              <a:solidFill>
                <a:srgbClr val="D4D2D0"/>
              </a:solidFill>
            </a:endParaRPr>
          </a:p>
        </p:txBody>
      </p:sp>
      <p:sp>
        <p:nvSpPr>
          <p:cNvPr id="5"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4"/>
          </p:nvPr>
        </p:nvSpPr>
        <p:spPr/>
        <p:txBody>
          <a:bodyPr/>
          <a:lstStyle>
            <a:lvl1pPr>
              <a:defRPr/>
            </a:lvl1pPr>
          </a:lstStyle>
          <a:p>
            <a:pPr>
              <a:defRPr/>
            </a:pPr>
            <a:fld id="{CF16E9B1-3F6E-4A2C-BF36-60D85A3B7CAC}"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957155188"/>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1 foto orizzontale (schermo intero)">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Tree>
    <p:extLst>
      <p:ext uri="{BB962C8B-B14F-4D97-AF65-F5344CB8AC3E}">
        <p14:creationId xmlns:p14="http://schemas.microsoft.com/office/powerpoint/2010/main" val="815512710"/>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ezione album">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4572000"/>
            <a:ext cx="7781730" cy="990600"/>
          </a:xfrm>
        </p:spPr>
        <p:txBody>
          <a:bodyPr vert="horz" bIns="0" anchor="b" anchorCtr="0"/>
          <a:lstStyle>
            <a:lvl1pPr eaLnBrk="1" latinLnBrk="0" hangingPunct="1">
              <a:defRPr kumimoji="0" lang="it-IT" baseline="0"/>
            </a:lvl1pPr>
            <a:extLst/>
          </a:lstStyle>
          <a:p>
            <a:r>
              <a:rPr lang="it-IT" smtClean="0"/>
              <a:t>Fare clic per modificare lo stile del titolo</a:t>
            </a:r>
            <a:endParaRPr lang="it-IT"/>
          </a:p>
        </p:txBody>
      </p:sp>
      <p:sp>
        <p:nvSpPr>
          <p:cNvPr id="27" name="Rectangle 11"/>
          <p:cNvSpPr>
            <a:spLocks noGrp="1"/>
          </p:cNvSpPr>
          <p:nvPr>
            <p:ph type="body" sz="quarter" idx="14"/>
          </p:nvPr>
        </p:nvSpPr>
        <p:spPr>
          <a:xfrm>
            <a:off x="752670" y="5600700"/>
            <a:ext cx="7772400" cy="838200"/>
          </a:xfrm>
        </p:spPr>
        <p:txBody>
          <a:bodyPr tIns="0"/>
          <a:lstStyle>
            <a:lvl1pPr eaLnBrk="1" latinLnBrk="0" hangingPunct="1">
              <a:buFontTx/>
              <a:buNone/>
              <a:defRPr kumimoji="0" lang="it-IT" sz="1800"/>
            </a:lvl1pPr>
            <a:extLst/>
          </a:lstStyle>
          <a:p>
            <a:pPr lvl="0"/>
            <a:r>
              <a:rPr lang="it-IT" smtClean="0"/>
              <a:t>Fare clic per modificare stili del testo dello schema</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8" name="Rectangle 3"/>
          <p:cNvSpPr>
            <a:spLocks noGrp="1"/>
          </p:cNvSpPr>
          <p:nvPr>
            <p:ph type="dt" sz="half" idx="17"/>
          </p:nvPr>
        </p:nvSpPr>
        <p:spPr/>
        <p:txBody>
          <a:bodyPr/>
          <a:lstStyle>
            <a:lvl1pPr>
              <a:defRPr/>
            </a:lvl1pPr>
          </a:lstStyle>
          <a:p>
            <a:pPr>
              <a:defRPr/>
            </a:pPr>
            <a:fld id="{D90D0EC5-6A1A-4A2E-BC13-C61F41F13EF6}"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9"/>
          </p:nvPr>
        </p:nvSpPr>
        <p:spPr/>
        <p:txBody>
          <a:bodyPr/>
          <a:lstStyle>
            <a:lvl1pPr>
              <a:defRPr/>
            </a:lvl1pPr>
          </a:lstStyle>
          <a:p>
            <a:pPr>
              <a:defRPr/>
            </a:pPr>
            <a:fld id="{1626DE8B-275B-474D-BDBD-964F2D226E9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954819462"/>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ColTx" preserve="1">
  <p:cSld name="2 foto verticali con didascalie">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body" sz="quarter" idx="14"/>
          </p:nvPr>
        </p:nvSpPr>
        <p:spPr>
          <a:xfrm>
            <a:off x="10668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5"/>
          </p:nvPr>
        </p:nvSpPr>
        <p:spPr>
          <a:xfrm>
            <a:off x="47244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6"/>
          </p:nvPr>
        </p:nvSpPr>
        <p:spPr/>
        <p:txBody>
          <a:bodyPr/>
          <a:lstStyle>
            <a:lvl1pPr>
              <a:defRPr/>
            </a:lvl1pPr>
          </a:lstStyle>
          <a:p>
            <a:pPr>
              <a:defRPr/>
            </a:pPr>
            <a:fld id="{7CDE4295-271F-4C37-8EA9-DA56B2D5857B}"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894F8E63-32BA-451D-878D-C1419EEFBB8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137128188"/>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2 foto orizzontali con didascalie">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457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7"/>
          </p:nvPr>
        </p:nvSpPr>
        <p:spPr>
          <a:xfrm>
            <a:off x="4648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8"/>
          </p:nvPr>
        </p:nvSpPr>
        <p:spPr/>
        <p:txBody>
          <a:bodyPr/>
          <a:lstStyle>
            <a:lvl1pPr>
              <a:defRPr/>
            </a:lvl1pPr>
          </a:lstStyle>
          <a:p>
            <a:pPr>
              <a:defRPr/>
            </a:pPr>
            <a:fld id="{9EE27BCD-683B-4A47-89C7-F37100F59FFF}"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9"/>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0"/>
          </p:nvPr>
        </p:nvSpPr>
        <p:spPr/>
        <p:txBody>
          <a:bodyPr/>
          <a:lstStyle>
            <a:lvl1pPr>
              <a:defRPr/>
            </a:lvl1pPr>
          </a:lstStyle>
          <a:p>
            <a:pPr>
              <a:defRPr/>
            </a:pPr>
            <a:fld id="{D536AD10-2BB1-4EE7-BCB5-5E69EF24017C}"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947865429"/>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2 foto: 1 verticale e 1 orizzontale con didascalia">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7"/>
          <p:cNvSpPr>
            <a:spLocks noGrp="1"/>
          </p:cNvSpPr>
          <p:nvPr>
            <p:ph type="body" sz="quarter" idx="13"/>
          </p:nvPr>
        </p:nvSpPr>
        <p:spPr>
          <a:xfrm>
            <a:off x="5141976" y="3352800"/>
            <a:ext cx="3773425" cy="2971800"/>
          </a:xfrm>
        </p:spPr>
        <p:txBody>
          <a:bodyPr>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5" name="Rectangle 3"/>
          <p:cNvSpPr>
            <a:spLocks noGrp="1"/>
          </p:cNvSpPr>
          <p:nvPr>
            <p:ph type="dt" sz="half" idx="14"/>
          </p:nvPr>
        </p:nvSpPr>
        <p:spPr/>
        <p:txBody>
          <a:bodyPr/>
          <a:lstStyle>
            <a:lvl1pPr>
              <a:defRPr/>
            </a:lvl1pPr>
          </a:lstStyle>
          <a:p>
            <a:pPr>
              <a:defRPr/>
            </a:pPr>
            <a:fld id="{471FE0F1-634D-463D-AF25-6169581DE913}"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79DE4431-42FE-481A-BF81-F88DA13972C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22956734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endParaRPr lang="it-IT"/>
          </a:p>
        </p:txBody>
      </p:sp>
      <p:sp>
        <p:nvSpPr>
          <p:cNvPr id="3" name="Segnaposto piè di pagina 2"/>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foto verticali con didascalie">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6"/>
          <p:cNvSpPr>
            <a:spLocks noGrp="1"/>
          </p:cNvSpPr>
          <p:nvPr>
            <p:ph type="body" sz="quarter" idx="13"/>
          </p:nvPr>
        </p:nvSpPr>
        <p:spPr>
          <a:xfrm>
            <a:off x="2286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6"/>
          <p:cNvSpPr>
            <a:spLocks noGrp="1"/>
          </p:cNvSpPr>
          <p:nvPr>
            <p:ph type="body" sz="quarter" idx="14"/>
          </p:nvPr>
        </p:nvSpPr>
        <p:spPr>
          <a:xfrm>
            <a:off x="32004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6"/>
          <p:cNvSpPr>
            <a:spLocks noGrp="1"/>
          </p:cNvSpPr>
          <p:nvPr>
            <p:ph type="body" sz="quarter" idx="15"/>
          </p:nvPr>
        </p:nvSpPr>
        <p:spPr>
          <a:xfrm>
            <a:off x="61722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8" name="Rectangle 3"/>
          <p:cNvSpPr>
            <a:spLocks noGrp="1"/>
          </p:cNvSpPr>
          <p:nvPr>
            <p:ph type="dt" sz="half" idx="16"/>
          </p:nvPr>
        </p:nvSpPr>
        <p:spPr/>
        <p:txBody>
          <a:bodyPr/>
          <a:lstStyle>
            <a:lvl1pPr>
              <a:defRPr/>
            </a:lvl1pPr>
          </a:lstStyle>
          <a:p>
            <a:pPr>
              <a:defRPr/>
            </a:pPr>
            <a:fld id="{3632A4A6-8749-4BA5-B81C-9FA8E2DBE3C8}"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8"/>
          </p:nvPr>
        </p:nvSpPr>
        <p:spPr/>
        <p:txBody>
          <a:bodyPr/>
          <a:lstStyle>
            <a:lvl1pPr>
              <a:defRPr/>
            </a:lvl1pPr>
          </a:lstStyle>
          <a:p>
            <a:pPr>
              <a:defRPr/>
            </a:pPr>
            <a:fld id="{1FADE2A6-766C-4FA7-94EC-045E914C101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313611423"/>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 foto orizzontali con didascalia">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11"/>
          <p:cNvSpPr>
            <a:spLocks noGrp="1"/>
          </p:cNvSpPr>
          <p:nvPr>
            <p:ph type="body" sz="quarter" idx="14"/>
          </p:nvPr>
        </p:nvSpPr>
        <p:spPr>
          <a:xfrm>
            <a:off x="457200" y="228600"/>
            <a:ext cx="4023360" cy="3017520"/>
          </a:xfrm>
        </p:spPr>
        <p:txBody>
          <a:bodyPr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5"/>
          </p:nvPr>
        </p:nvSpPr>
        <p:spPr/>
        <p:txBody>
          <a:bodyPr/>
          <a:lstStyle>
            <a:lvl1pPr>
              <a:defRPr/>
            </a:lvl1pPr>
          </a:lstStyle>
          <a:p>
            <a:pPr>
              <a:defRPr/>
            </a:pPr>
            <a:fld id="{78B1053D-7E41-48BB-B631-46A23473BD85}" type="datetimeFigureOut">
              <a:rPr>
                <a:solidFill>
                  <a:srgbClr val="D4D2D0"/>
                </a:solidFill>
              </a:rPr>
              <a:pPr>
                <a:defRPr/>
              </a:pPr>
              <a:t>10/05/2013</a:t>
            </a:fld>
            <a:endParaRPr>
              <a:solidFill>
                <a:srgbClr val="D4D2D0"/>
              </a:solidFill>
            </a:endParaRPr>
          </a:p>
        </p:txBody>
      </p:sp>
      <p:sp>
        <p:nvSpPr>
          <p:cNvPr id="7" name="Rectangle 25"/>
          <p:cNvSpPr>
            <a:spLocks noGrp="1"/>
          </p:cNvSpPr>
          <p:nvPr>
            <p:ph type="ftr" sz="quarter" idx="16"/>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7"/>
          </p:nvPr>
        </p:nvSpPr>
        <p:spPr/>
        <p:txBody>
          <a:bodyPr/>
          <a:lstStyle>
            <a:lvl1pPr>
              <a:defRPr/>
            </a:lvl1pPr>
          </a:lstStyle>
          <a:p>
            <a:pPr>
              <a:defRPr/>
            </a:pPr>
            <a:fld id="{4FEA8357-1A08-4D1A-BD3F-11B5870B4D95}"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596882686"/>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3 foto: 1 verticale e 2 orizzontali">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5" name="Rectangle 3"/>
          <p:cNvSpPr>
            <a:spLocks noGrp="1"/>
          </p:cNvSpPr>
          <p:nvPr>
            <p:ph type="dt" sz="half" idx="14"/>
          </p:nvPr>
        </p:nvSpPr>
        <p:spPr/>
        <p:txBody>
          <a:bodyPr/>
          <a:lstStyle>
            <a:lvl1pPr>
              <a:defRPr/>
            </a:lvl1pPr>
          </a:lstStyle>
          <a:p>
            <a:pPr>
              <a:defRPr/>
            </a:pPr>
            <a:fld id="{C803876B-9C09-4889-A775-7F4252EB2C60}"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2B55B394-C23A-43A3-8414-74F922BC8EE2}"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532714852"/>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x" preserve="1">
  <p:cSld name="4 foto verticali con didascalie">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body" sz="quarter" idx="16"/>
          </p:nvPr>
        </p:nvSpPr>
        <p:spPr>
          <a:xfrm>
            <a:off x="400497" y="1295400"/>
            <a:ext cx="1676400" cy="1905000"/>
          </a:xfrm>
        </p:spPr>
        <p:txBody>
          <a:bodyPr anchor="b">
            <a:noAutofit/>
          </a:bodyPr>
          <a:lstStyle>
            <a:lvl1pPr marL="0" marR="0" indent="0" algn="r" rtl="0" eaLnBrk="1" latinLnBrk="0" hangingPunct="1">
              <a:spcBef>
                <a:spcPct val="20000"/>
              </a:spcBef>
              <a:buFontTx/>
              <a:buNone/>
              <a:defRPr kumimoji="0" lang="it-IT" sz="16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7"/>
          <p:cNvSpPr>
            <a:spLocks noGrp="1"/>
          </p:cNvSpPr>
          <p:nvPr>
            <p:ph type="body" sz="quarter" idx="29"/>
          </p:nvPr>
        </p:nvSpPr>
        <p:spPr>
          <a:xfrm>
            <a:off x="7086600" y="1295400"/>
            <a:ext cx="1676400" cy="1905000"/>
          </a:xfrm>
        </p:spPr>
        <p:txBody>
          <a:bodyPr anchor="b"/>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4" name="Rectangle 7"/>
          <p:cNvSpPr>
            <a:spLocks noGrp="1"/>
          </p:cNvSpPr>
          <p:nvPr>
            <p:ph type="body" sz="quarter" idx="28"/>
          </p:nvPr>
        </p:nvSpPr>
        <p:spPr>
          <a:xfrm>
            <a:off x="400497" y="3352800"/>
            <a:ext cx="1676400" cy="1905000"/>
          </a:xfrm>
        </p:spPr>
        <p:txBody>
          <a:bodyPr/>
          <a:lstStyle>
            <a:lvl1pPr marL="0" marR="0" indent="0" algn="r" eaLnBrk="1" latinLnBrk="0" hangingPunct="1">
              <a:buFontTx/>
              <a:buNone/>
              <a:defRPr kumimoji="0" lang="it-IT" sz="1600" baseline="0"/>
            </a:lvl1pPr>
            <a:extLst/>
          </a:lstStyle>
          <a:p>
            <a:pPr lvl="0"/>
            <a:r>
              <a:rPr lang="it-IT" smtClean="0"/>
              <a:t>Fare clic per modificare stili del testo dello schema</a:t>
            </a:r>
          </a:p>
        </p:txBody>
      </p:sp>
      <p:sp>
        <p:nvSpPr>
          <p:cNvPr id="13" name="Rectangle 7"/>
          <p:cNvSpPr>
            <a:spLocks noGrp="1"/>
          </p:cNvSpPr>
          <p:nvPr>
            <p:ph type="body" sz="quarter" idx="30"/>
          </p:nvPr>
        </p:nvSpPr>
        <p:spPr>
          <a:xfrm>
            <a:off x="7086600" y="3352800"/>
            <a:ext cx="1676400" cy="1905000"/>
          </a:xfrm>
        </p:spPr>
        <p:txBody>
          <a:bodyPr/>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1" name="Rectangle 3"/>
          <p:cNvSpPr>
            <a:spLocks noGrp="1"/>
          </p:cNvSpPr>
          <p:nvPr>
            <p:ph type="dt" sz="half" idx="31"/>
          </p:nvPr>
        </p:nvSpPr>
        <p:spPr/>
        <p:txBody>
          <a:bodyPr/>
          <a:lstStyle>
            <a:lvl1pPr>
              <a:defRPr/>
            </a:lvl1pPr>
          </a:lstStyle>
          <a:p>
            <a:pPr>
              <a:defRPr/>
            </a:pPr>
            <a:fld id="{2A729233-FAB5-454C-B2B5-428B1320956D}" type="datetimeFigureOut">
              <a:rPr>
                <a:solidFill>
                  <a:srgbClr val="D4D2D0"/>
                </a:solidFill>
              </a:rPr>
              <a:pPr>
                <a:defRPr/>
              </a:pPr>
              <a:t>10/05/2013</a:t>
            </a:fld>
            <a:endParaRPr>
              <a:solidFill>
                <a:srgbClr val="D4D2D0"/>
              </a:solidFill>
            </a:endParaRPr>
          </a:p>
        </p:txBody>
      </p:sp>
      <p:sp>
        <p:nvSpPr>
          <p:cNvPr id="12"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15" name="Rectangle 16"/>
          <p:cNvSpPr>
            <a:spLocks noGrp="1"/>
          </p:cNvSpPr>
          <p:nvPr>
            <p:ph type="sldNum" sz="quarter" idx="33"/>
          </p:nvPr>
        </p:nvSpPr>
        <p:spPr/>
        <p:txBody>
          <a:bodyPr/>
          <a:lstStyle>
            <a:lvl1pPr>
              <a:defRPr/>
            </a:lvl1pPr>
          </a:lstStyle>
          <a:p>
            <a:pPr>
              <a:defRPr/>
            </a:pPr>
            <a:fld id="{E7A7F8C9-2D58-4BC8-8889-4A297EA42DD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508867856"/>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4 foto orizzontali con didascalia">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9268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p:cNvSpPr>
          <p:nvPr>
            <p:ph type="body" sz="quarter" idx="22"/>
          </p:nvPr>
        </p:nvSpPr>
        <p:spPr>
          <a:xfrm>
            <a:off x="9268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8" name="Rectangle 7"/>
          <p:cNvSpPr>
            <a:spLocks noGrp="1"/>
          </p:cNvSpPr>
          <p:nvPr>
            <p:ph type="body" sz="quarter" idx="23"/>
          </p:nvPr>
        </p:nvSpPr>
        <p:spPr>
          <a:xfrm>
            <a:off x="46606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6" name="Rectangle 7"/>
          <p:cNvSpPr>
            <a:spLocks noGrp="1"/>
          </p:cNvSpPr>
          <p:nvPr>
            <p:ph type="body" sz="quarter" idx="24"/>
          </p:nvPr>
        </p:nvSpPr>
        <p:spPr>
          <a:xfrm>
            <a:off x="46606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0" name="Rectangle 3"/>
          <p:cNvSpPr>
            <a:spLocks noGrp="1"/>
          </p:cNvSpPr>
          <p:nvPr>
            <p:ph type="dt" sz="half" idx="25"/>
          </p:nvPr>
        </p:nvSpPr>
        <p:spPr/>
        <p:txBody>
          <a:bodyPr/>
          <a:lstStyle>
            <a:lvl1pPr>
              <a:defRPr/>
            </a:lvl1pPr>
          </a:lstStyle>
          <a:p>
            <a:pPr>
              <a:defRPr/>
            </a:pPr>
            <a:fld id="{7C8AC3B4-86AD-4FC0-97D8-ECB45ACFC863}" type="datetimeFigureOut">
              <a:rPr>
                <a:solidFill>
                  <a:srgbClr val="D4D2D0"/>
                </a:solidFill>
              </a:rPr>
              <a:pPr>
                <a:defRPr/>
              </a:pPr>
              <a:t>10/05/2013</a:t>
            </a:fld>
            <a:endParaRPr>
              <a:solidFill>
                <a:srgbClr val="D4D2D0"/>
              </a:solidFill>
            </a:endParaRPr>
          </a:p>
        </p:txBody>
      </p:sp>
      <p:sp>
        <p:nvSpPr>
          <p:cNvPr id="11" name="Rectangle 25"/>
          <p:cNvSpPr>
            <a:spLocks noGrp="1"/>
          </p:cNvSpPr>
          <p:nvPr>
            <p:ph type="ftr" sz="quarter" idx="26"/>
          </p:nvPr>
        </p:nvSpPr>
        <p:spPr/>
        <p:txBody>
          <a:bodyPr/>
          <a:lstStyle>
            <a:lvl1pPr>
              <a:defRPr/>
            </a:lvl1pPr>
          </a:lstStyle>
          <a:p>
            <a:pPr>
              <a:defRPr/>
            </a:pPr>
            <a:endParaRPr>
              <a:solidFill>
                <a:srgbClr val="D4D2D0"/>
              </a:solidFill>
            </a:endParaRPr>
          </a:p>
        </p:txBody>
      </p:sp>
      <p:sp>
        <p:nvSpPr>
          <p:cNvPr id="12" name="Rectangle 16"/>
          <p:cNvSpPr>
            <a:spLocks noGrp="1"/>
          </p:cNvSpPr>
          <p:nvPr>
            <p:ph type="sldNum" sz="quarter" idx="27"/>
          </p:nvPr>
        </p:nvSpPr>
        <p:spPr/>
        <p:txBody>
          <a:bodyPr/>
          <a:lstStyle>
            <a:lvl1pPr>
              <a:defRPr/>
            </a:lvl1pPr>
          </a:lstStyle>
          <a:p>
            <a:pPr>
              <a:defRPr/>
            </a:pPr>
            <a:fld id="{B0278099-E5AC-4575-97C0-E492042F77A9}"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087057184"/>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x" preserve="1">
  <p:cSld name="4 foto verticali con didascalia grand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4" name="Rectangle 7"/>
          <p:cNvSpPr>
            <a:spLocks noGrp="1"/>
          </p:cNvSpPr>
          <p:nvPr>
            <p:ph type="body" sz="quarter" idx="29"/>
          </p:nvPr>
        </p:nvSpPr>
        <p:spPr>
          <a:xfrm>
            <a:off x="152400" y="4495800"/>
            <a:ext cx="8763000" cy="1905000"/>
          </a:xfrm>
        </p:spPr>
        <p:txBody>
          <a:bodyPr/>
          <a:lstStyle>
            <a:lvl1pPr marL="0" marR="0" indent="0" algn="l" eaLnBrk="1" latinLnBrk="0" hangingPunct="1">
              <a:buFontTx/>
              <a:buNone/>
              <a:defRPr kumimoji="0" lang="it-IT" sz="2400" baseline="0"/>
            </a:lvl1pPr>
            <a:extLst/>
          </a:lstStyle>
          <a:p>
            <a:pPr lvl="0"/>
            <a:r>
              <a:rPr lang="it-IT" smtClean="0"/>
              <a:t>Fare clic per modificare stili del testo dello schema</a:t>
            </a:r>
          </a:p>
        </p:txBody>
      </p:sp>
      <p:sp>
        <p:nvSpPr>
          <p:cNvPr id="8" name="Rectangle 3"/>
          <p:cNvSpPr>
            <a:spLocks noGrp="1"/>
          </p:cNvSpPr>
          <p:nvPr>
            <p:ph type="dt" sz="half" idx="33"/>
          </p:nvPr>
        </p:nvSpPr>
        <p:spPr/>
        <p:txBody>
          <a:bodyPr/>
          <a:lstStyle>
            <a:lvl1pPr>
              <a:defRPr/>
            </a:lvl1pPr>
          </a:lstStyle>
          <a:p>
            <a:pPr>
              <a:defRPr/>
            </a:pPr>
            <a:fld id="{3D63D0E7-4530-416C-BFB3-79C53F1F0AF6}" type="datetimeFigureOut">
              <a:rPr>
                <a:solidFill>
                  <a:srgbClr val="D4D2D0"/>
                </a:solidFill>
              </a:rPr>
              <a:pPr>
                <a:defRPr/>
              </a:pPr>
              <a:t>10/05/2013</a:t>
            </a:fld>
            <a:endParaRPr>
              <a:solidFill>
                <a:srgbClr val="D4D2D0"/>
              </a:solidFill>
            </a:endParaRPr>
          </a:p>
        </p:txBody>
      </p:sp>
      <p:sp>
        <p:nvSpPr>
          <p:cNvPr id="9" name="Rectangle 25"/>
          <p:cNvSpPr>
            <a:spLocks noGrp="1"/>
          </p:cNvSpPr>
          <p:nvPr>
            <p:ph type="ftr" sz="quarter" idx="34"/>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5"/>
          </p:nvPr>
        </p:nvSpPr>
        <p:spPr/>
        <p:txBody>
          <a:bodyPr/>
          <a:lstStyle>
            <a:lvl1pPr>
              <a:defRPr/>
            </a:lvl1pPr>
          </a:lstStyle>
          <a:p>
            <a:pPr>
              <a:defRPr/>
            </a:pPr>
            <a:fld id="{A3295B4F-51E9-41AD-9D0A-803CF2C8D09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848637736"/>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tx" preserve="1">
  <p:cSld name="4 foto: 1 verticale e 3 orizzontali">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4"/>
          </p:nvPr>
        </p:nvSpPr>
        <p:spPr/>
        <p:txBody>
          <a:bodyPr/>
          <a:lstStyle>
            <a:lvl1pPr>
              <a:defRPr/>
            </a:lvl1pPr>
          </a:lstStyle>
          <a:p>
            <a:pPr>
              <a:defRPr/>
            </a:pPr>
            <a:fld id="{0CEAC7AD-200B-4E76-A8D8-FA08CC520FDF}"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25"/>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6"/>
          </p:nvPr>
        </p:nvSpPr>
        <p:spPr/>
        <p:txBody>
          <a:bodyPr/>
          <a:lstStyle>
            <a:lvl1pPr>
              <a:defRPr/>
            </a:lvl1pPr>
          </a:lstStyle>
          <a:p>
            <a:pPr>
              <a:defRPr/>
            </a:pPr>
            <a:fld id="{4A7B9FEB-5127-4611-9CFF-1C5D30EAEA86}"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87323279"/>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tx" preserve="1">
  <p:cSld name="5 foto: 3 verticali e 2 orizzontali">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29"/>
          </p:nvPr>
        </p:nvSpPr>
        <p:spPr/>
        <p:txBody>
          <a:bodyPr/>
          <a:lstStyle>
            <a:lvl1pPr>
              <a:defRPr/>
            </a:lvl1pPr>
          </a:lstStyle>
          <a:p>
            <a:pPr>
              <a:defRPr/>
            </a:pPr>
            <a:fld id="{1D368008-6B6F-431A-B7B4-61989BC81AA0}"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30"/>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1"/>
          </p:nvPr>
        </p:nvSpPr>
        <p:spPr/>
        <p:txBody>
          <a:bodyPr/>
          <a:lstStyle>
            <a:lvl1pPr>
              <a:defRPr/>
            </a:lvl1pPr>
          </a:lstStyle>
          <a:p>
            <a:pPr>
              <a:defRPr/>
            </a:pPr>
            <a:fld id="{08FCFA82-814F-4A85-865E-B5E3663B6468}"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890166036"/>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x" preserve="1">
  <p:cSld name="1_5 foto: 3 verticali e 2 orizzontali">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3"/>
          <p:cNvSpPr>
            <a:spLocks noGrp="1"/>
          </p:cNvSpPr>
          <p:nvPr>
            <p:ph type="dt" sz="half" idx="31"/>
          </p:nvPr>
        </p:nvSpPr>
        <p:spPr/>
        <p:txBody>
          <a:bodyPr/>
          <a:lstStyle>
            <a:lvl1pPr>
              <a:defRPr/>
            </a:lvl1pPr>
          </a:lstStyle>
          <a:p>
            <a:pPr>
              <a:defRPr/>
            </a:pPr>
            <a:fld id="{67AEE086-84B9-4538-977A-B277EDC4E62F}" type="datetimeFigureOut">
              <a:rPr>
                <a:solidFill>
                  <a:srgbClr val="D4D2D0"/>
                </a:solidFill>
              </a:rPr>
              <a:pPr>
                <a:defRPr/>
              </a:pPr>
              <a:t>10/05/2013</a:t>
            </a:fld>
            <a:endParaRPr>
              <a:solidFill>
                <a:srgbClr val="D4D2D0"/>
              </a:solidFill>
            </a:endParaRPr>
          </a:p>
        </p:txBody>
      </p:sp>
      <p:sp>
        <p:nvSpPr>
          <p:cNvPr id="8"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33"/>
          </p:nvPr>
        </p:nvSpPr>
        <p:spPr/>
        <p:txBody>
          <a:bodyPr/>
          <a:lstStyle>
            <a:lvl1pPr>
              <a:defRPr/>
            </a:lvl1pPr>
          </a:lstStyle>
          <a:p>
            <a:pPr>
              <a:defRPr/>
            </a:pPr>
            <a:fld id="{9FA00C67-35FA-442C-885B-BADE5DC93507}"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514798625"/>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1 foto quadrata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3048000" y="48768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16"/>
          </p:nvPr>
        </p:nvSpPr>
        <p:spPr/>
        <p:txBody>
          <a:bodyPr/>
          <a:lstStyle>
            <a:lvl1pPr>
              <a:defRPr/>
            </a:lvl1pPr>
          </a:lstStyle>
          <a:p>
            <a:pPr>
              <a:defRPr/>
            </a:pPr>
            <a:fld id="{984518E8-F8A0-4200-A907-A0E548FD4B21}"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E5CFB503-BE18-4CF4-8F14-F9F39EC2082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1060452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2 foto quadrate con didascalia">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W¥ل云玗İαЂÕØÚáÛ丫:Téxt Plàçèhòlðêr 表¥鷗字㌍_W 6"/>
          <p:cNvSpPr>
            <a:spLocks noGrp="1"/>
          </p:cNvSpPr>
          <p:nvPr>
            <p:ph type="body" sz="quarter" idx="15"/>
          </p:nvPr>
        </p:nvSpPr>
        <p:spPr>
          <a:xfrm>
            <a:off x="495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8" name="W¥ل云玗İαЂÕØÚáÛ丫:Téxt Plàçèhòlðêr 表¥鷗字㌍_W 7"/>
          <p:cNvSpPr>
            <a:spLocks noGrp="1"/>
          </p:cNvSpPr>
          <p:nvPr>
            <p:ph type="body" sz="quarter" idx="16"/>
          </p:nvPr>
        </p:nvSpPr>
        <p:spPr>
          <a:xfrm>
            <a:off x="1143000" y="4648200"/>
            <a:ext cx="3200400" cy="12954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9" name="Rectangle 3"/>
          <p:cNvSpPr>
            <a:spLocks noGrp="1"/>
          </p:cNvSpPr>
          <p:nvPr>
            <p:ph type="dt" sz="half" idx="17"/>
          </p:nvPr>
        </p:nvSpPr>
        <p:spPr/>
        <p:txBody>
          <a:bodyPr/>
          <a:lstStyle>
            <a:lvl1pPr>
              <a:defRPr/>
            </a:lvl1pPr>
          </a:lstStyle>
          <a:p>
            <a:pPr>
              <a:defRPr/>
            </a:pPr>
            <a:fld id="{D5D7AFF5-8305-4D5E-95FE-FF7A64671BFB}" type="datetimeFigureOut">
              <a:rPr>
                <a:solidFill>
                  <a:srgbClr val="D4D2D0"/>
                </a:solidFill>
              </a:rPr>
              <a:pPr>
                <a:defRPr/>
              </a:pPr>
              <a:t>10/05/2013</a:t>
            </a:fld>
            <a:endParaRPr>
              <a:solidFill>
                <a:srgbClr val="D4D2D0"/>
              </a:solidFill>
            </a:endParaRPr>
          </a:p>
        </p:txBody>
      </p:sp>
      <p:sp>
        <p:nvSpPr>
          <p:cNvPr id="10"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1" name="Rectangle 16"/>
          <p:cNvSpPr>
            <a:spLocks noGrp="1"/>
          </p:cNvSpPr>
          <p:nvPr>
            <p:ph type="sldNum" sz="quarter" idx="19"/>
          </p:nvPr>
        </p:nvSpPr>
        <p:spPr/>
        <p:txBody>
          <a:bodyPr/>
          <a:lstStyle>
            <a:lvl1pPr>
              <a:defRPr/>
            </a:lvl1pPr>
          </a:lstStyle>
          <a:p>
            <a:pPr>
              <a:defRPr/>
            </a:pPr>
            <a:fld id="{F6328F5B-76E7-4C68-8221-4CAF20C5FA3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439984905"/>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W¥ل云玗İαЂÕØÚáÛ丫:Téxt Plàçèhòlðêr 表¥鷗字㌍_W 3"/>
          <p:cNvSpPr>
            <a:spLocks noGrp="1"/>
          </p:cNvSpPr>
          <p:nvPr>
            <p:ph type="body" sz="quarter" idx="12"/>
          </p:nvPr>
        </p:nvSpPr>
        <p:spPr>
          <a:xfrm>
            <a:off x="457200" y="4876800"/>
            <a:ext cx="8229600" cy="1447800"/>
          </a:xfrm>
        </p:spPr>
        <p:txBody>
          <a:bodyPr tIns="91440" rIns="9144" bIns="91440"/>
          <a:lstStyle>
            <a:lvl1pPr marL="0" marR="0" indent="0" algn="l" eaLnBrk="1" latinLnBrk="0" hangingPunct="1">
              <a:buFontTx/>
              <a:buNone/>
              <a:defRPr kumimoji="0" lang="it-IT" sz="1800" i="0"/>
            </a:lvl1pPr>
            <a:extLst/>
          </a:lstStyle>
          <a:p>
            <a:pPr lvl="0"/>
            <a:r>
              <a:rPr lang="it-IT" smtClean="0"/>
              <a:t>Fare clic per modificare stili del testo dello schema</a:t>
            </a:r>
          </a:p>
        </p:txBody>
      </p:sp>
      <p:sp>
        <p:nvSpPr>
          <p:cNvPr id="5" name="Rectangle 3"/>
          <p:cNvSpPr>
            <a:spLocks noGrp="1"/>
          </p:cNvSpPr>
          <p:nvPr>
            <p:ph type="dt" sz="half" idx="31"/>
          </p:nvPr>
        </p:nvSpPr>
        <p:spPr/>
        <p:txBody>
          <a:bodyPr/>
          <a:lstStyle>
            <a:lvl1pPr>
              <a:defRPr/>
            </a:lvl1pPr>
          </a:lstStyle>
          <a:p>
            <a:pPr>
              <a:defRPr/>
            </a:pPr>
            <a:fld id="{A95F841D-253F-4150-8D7B-1D6CA396BFB2}" type="datetimeFigureOut">
              <a:rPr>
                <a:solidFill>
                  <a:srgbClr val="D4D2D0"/>
                </a:solidFill>
              </a:rPr>
              <a:pPr>
                <a:defRPr/>
              </a:pPr>
              <a:t>10/05/2013</a:t>
            </a:fld>
            <a:endParaRPr>
              <a:solidFill>
                <a:srgbClr val="D4D2D0"/>
              </a:solidFill>
            </a:endParaRPr>
          </a:p>
        </p:txBody>
      </p:sp>
      <p:sp>
        <p:nvSpPr>
          <p:cNvPr id="6"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7" name="Rectangle 16"/>
          <p:cNvSpPr>
            <a:spLocks noGrp="1"/>
          </p:cNvSpPr>
          <p:nvPr>
            <p:ph type="sldNum" sz="quarter" idx="33"/>
          </p:nvPr>
        </p:nvSpPr>
        <p:spPr/>
        <p:txBody>
          <a:bodyPr/>
          <a:lstStyle>
            <a:lvl1pPr>
              <a:defRPr/>
            </a:lvl1pPr>
          </a:lstStyle>
          <a:p>
            <a:pPr>
              <a:defRPr/>
            </a:pPr>
            <a:fld id="{E8B22740-251B-462F-AC1A-5A244B6A558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399469138"/>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extLst/>
          </a:lstStyle>
          <a:p>
            <a:r>
              <a:rPr lang="it-IT" smtClean="0"/>
              <a:t>Fare clic per modificare lo stile del titolo</a:t>
            </a:r>
            <a:endParaRPr/>
          </a:p>
        </p:txBody>
      </p:sp>
      <p:sp>
        <p:nvSpPr>
          <p:cNvPr id="14" name="Rectangle 6"/>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a:p>
        </p:txBody>
      </p:sp>
      <p:sp>
        <p:nvSpPr>
          <p:cNvPr id="4" name="Rectangle 3"/>
          <p:cNvSpPr>
            <a:spLocks noGrp="1"/>
          </p:cNvSpPr>
          <p:nvPr>
            <p:ph type="dt" sz="half" idx="10"/>
          </p:nvPr>
        </p:nvSpPr>
        <p:spPr/>
        <p:txBody>
          <a:bodyPr/>
          <a:lstStyle>
            <a:lvl1pPr>
              <a:defRPr/>
            </a:lvl1pPr>
          </a:lstStyle>
          <a:p>
            <a:pPr>
              <a:defRPr/>
            </a:pPr>
            <a:fld id="{B6AE4ED4-9A6A-4247-B7B9-B62B6228CD82}" type="datetimeFigureOut">
              <a:rPr>
                <a:solidFill>
                  <a:srgbClr val="D4D2D0"/>
                </a:solidFill>
              </a:rPr>
              <a:pPr>
                <a:defRPr/>
              </a:pPr>
              <a:t>10/05/2013</a:t>
            </a:fld>
            <a:endParaRPr>
              <a:solidFill>
                <a:srgbClr val="D4D2D0"/>
              </a:solidFill>
            </a:endParaRPr>
          </a:p>
        </p:txBody>
      </p:sp>
      <p:sp>
        <p:nvSpPr>
          <p:cNvPr id="5"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2"/>
          </p:nvPr>
        </p:nvSpPr>
        <p:spPr/>
        <p:txBody>
          <a:bodyPr/>
          <a:lstStyle>
            <a:lvl1pPr>
              <a:defRPr/>
            </a:lvl1pPr>
          </a:lstStyle>
          <a:p>
            <a:pPr>
              <a:defRPr/>
            </a:pPr>
            <a:fld id="{92F8F983-A197-4FDD-BFE1-41A4675FDB07}"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20441293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456773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6201" name="Rectangle 57"/>
          <p:cNvSpPr>
            <a:spLocks noGrp="1" noChangeArrowheads="1"/>
          </p:cNvSpPr>
          <p:nvPr>
            <p:ph type="ctrTitle"/>
          </p:nvPr>
        </p:nvSpPr>
        <p:spPr>
          <a:xfrm>
            <a:off x="931720" y="1589593"/>
            <a:ext cx="6665385" cy="1036691"/>
          </a:xfrm>
        </p:spPr>
        <p:txBody>
          <a:bodyPr lIns="84655" tIns="42328" rIns="84655" bIns="42328"/>
          <a:lstStyle>
            <a:lvl1pPr>
              <a:defRPr/>
            </a:lvl1pPr>
          </a:lstStyle>
          <a:p>
            <a:r>
              <a:rPr lang="it-IT"/>
              <a:t>Fare clic per modificare lo stile del titolo dello schema</a:t>
            </a:r>
          </a:p>
        </p:txBody>
      </p:sp>
      <p:sp>
        <p:nvSpPr>
          <p:cNvPr id="6202" name="Rectangle 58" descr="Rectangle: Click to edit Master text styles&#10;Second level&#10;Third level&#10;Fourth level&#10;Fifth level"/>
          <p:cNvSpPr>
            <a:spLocks noGrp="1" noChangeArrowheads="1"/>
          </p:cNvSpPr>
          <p:nvPr>
            <p:ph type="subTitle" idx="1"/>
          </p:nvPr>
        </p:nvSpPr>
        <p:spPr>
          <a:xfrm>
            <a:off x="931721" y="3002085"/>
            <a:ext cx="6020347" cy="1589593"/>
          </a:xfrm>
        </p:spPr>
        <p:txBody>
          <a:bodyPr/>
          <a:lstStyle>
            <a:lvl1pPr>
              <a:defRPr/>
            </a:lvl1pPr>
          </a:lstStyle>
          <a:p>
            <a:r>
              <a:rPr lang="it-IT"/>
              <a:t>Fare clic per modificare lo stile del sottotitolo dello schema</a:t>
            </a:r>
          </a:p>
        </p:txBody>
      </p:sp>
    </p:spTree>
    <p:extLst>
      <p:ext uri="{BB962C8B-B14F-4D97-AF65-F5344CB8AC3E}">
        <p14:creationId xmlns:p14="http://schemas.microsoft.com/office/powerpoint/2010/main" val="301038533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1_Vuota">
    <p:spTree>
      <p:nvGrpSpPr>
        <p:cNvPr id="1" name=""/>
        <p:cNvGrpSpPr/>
        <p:nvPr/>
      </p:nvGrpSpPr>
      <p:grpSpPr>
        <a:xfrm>
          <a:off x="0" y="0"/>
          <a:ext cx="0" cy="0"/>
          <a:chOff x="0" y="0"/>
          <a:chExt cx="0" cy="0"/>
        </a:xfrm>
      </p:grpSpPr>
      <p:sp>
        <p:nvSpPr>
          <p:cNvPr id="2" name="Rectangle 3"/>
          <p:cNvSpPr>
            <a:spLocks noGrp="1"/>
          </p:cNvSpPr>
          <p:nvPr>
            <p:ph type="dt" sz="half" idx="10"/>
          </p:nvPr>
        </p:nvSpPr>
        <p:spPr/>
        <p:txBody>
          <a:bodyPr/>
          <a:lstStyle>
            <a:lvl1pPr>
              <a:defRPr/>
            </a:lvl1pPr>
          </a:lstStyle>
          <a:p>
            <a:pPr>
              <a:defRPr/>
            </a:pPr>
            <a:fld id="{15C2C269-FF2C-49FA-9307-E60277C1DB4D}" type="datetimeFigureOut">
              <a:rPr>
                <a:solidFill>
                  <a:srgbClr val="D4D2D0"/>
                </a:solidFill>
              </a:rPr>
              <a:pPr>
                <a:defRPr/>
              </a:pPr>
              <a:t>10/05/2013</a:t>
            </a:fld>
            <a:endParaRPr>
              <a:solidFill>
                <a:srgbClr val="D4D2D0"/>
              </a:solidFill>
            </a:endParaRPr>
          </a:p>
        </p:txBody>
      </p:sp>
      <p:sp>
        <p:nvSpPr>
          <p:cNvPr id="3" name="Rectangle 25"/>
          <p:cNvSpPr>
            <a:spLocks noGrp="1"/>
          </p:cNvSpPr>
          <p:nvPr>
            <p:ph type="ftr" sz="quarter" idx="11"/>
          </p:nvPr>
        </p:nvSpPr>
        <p:spPr/>
        <p:txBody>
          <a:bodyPr/>
          <a:lstStyle>
            <a:lvl1pPr>
              <a:defRPr/>
            </a:lvl1pPr>
          </a:lstStyle>
          <a:p>
            <a:pPr>
              <a:defRPr/>
            </a:pPr>
            <a:endParaRPr>
              <a:solidFill>
                <a:srgbClr val="D4D2D0"/>
              </a:solidFill>
            </a:endParaRPr>
          </a:p>
        </p:txBody>
      </p:sp>
      <p:sp>
        <p:nvSpPr>
          <p:cNvPr id="4" name="Rectangle 16"/>
          <p:cNvSpPr>
            <a:spLocks noGrp="1"/>
          </p:cNvSpPr>
          <p:nvPr>
            <p:ph type="sldNum" sz="quarter" idx="12"/>
          </p:nvPr>
        </p:nvSpPr>
        <p:spPr/>
        <p:txBody>
          <a:bodyPr/>
          <a:lstStyle>
            <a:lvl1pPr>
              <a:defRPr/>
            </a:lvl1pPr>
          </a:lstStyle>
          <a:p>
            <a:pPr>
              <a:defRPr/>
            </a:pPr>
            <a:fld id="{D8999FCE-F90A-4360-B230-BD6A982BE3C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254446714"/>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pertina album">
    <p:spTree>
      <p:nvGrpSpPr>
        <p:cNvPr id="1" name=""/>
        <p:cNvGrpSpPr/>
        <p:nvPr/>
      </p:nvGrpSpPr>
      <p:grpSpPr>
        <a:xfrm>
          <a:off x="0" y="0"/>
          <a:ext cx="0" cy="0"/>
          <a:chOff x="0" y="0"/>
          <a:chExt cx="0" cy="0"/>
        </a:xfrm>
      </p:grpSpPr>
    </p:spTree>
    <p:extLst>
      <p:ext uri="{BB962C8B-B14F-4D97-AF65-F5344CB8AC3E}">
        <p14:creationId xmlns:p14="http://schemas.microsoft.com/office/powerpoint/2010/main" val="722362999"/>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1 foto orizzontale con didascalia">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5"/>
          <p:cNvSpPr>
            <a:spLocks noGrp="1"/>
          </p:cNvSpPr>
          <p:nvPr>
            <p:ph type="body" sz="quarter" idx="11"/>
          </p:nvPr>
        </p:nvSpPr>
        <p:spPr>
          <a:xfrm>
            <a:off x="914400" y="6019800"/>
            <a:ext cx="7467600" cy="381000"/>
          </a:xfrm>
        </p:spPr>
        <p:txBody>
          <a:bodyPr rIns="9144">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629AB6B0-E801-480D-81C1-3F4FE370C5C9}" type="datetimeFigureOut">
              <a:rPr>
                <a:solidFill>
                  <a:srgbClr val="D4D2D0"/>
                </a:solidFill>
              </a:rPr>
              <a:pPr>
                <a:defRPr/>
              </a:pPr>
              <a:t>15/05/2013</a:t>
            </a:fld>
            <a:endParaRPr>
              <a:solidFill>
                <a:srgbClr val="D4D2D0"/>
              </a:solidFill>
            </a:endParaRPr>
          </a:p>
        </p:txBody>
      </p:sp>
      <p:sp>
        <p:nvSpPr>
          <p:cNvPr id="6"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4"/>
          </p:nvPr>
        </p:nvSpPr>
        <p:spPr/>
        <p:txBody>
          <a:bodyPr/>
          <a:lstStyle>
            <a:lvl1pPr>
              <a:defRPr/>
            </a:lvl1pPr>
          </a:lstStyle>
          <a:p>
            <a:pPr>
              <a:defRPr/>
            </a:pPr>
            <a:fld id="{5E78314A-8165-4924-B138-A7A77E596572}"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040371952"/>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twoColTx" preserve="1">
  <p:cSld name="1 foto verticale con didascalia">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3" name="Rectangle 6"/>
          <p:cNvSpPr>
            <a:spLocks noGrp="1"/>
          </p:cNvSpPr>
          <p:nvPr>
            <p:ph type="body" sz="quarter" idx="11"/>
          </p:nvPr>
        </p:nvSpPr>
        <p:spPr>
          <a:xfrm>
            <a:off x="5257800" y="3048000"/>
            <a:ext cx="3505200" cy="3352800"/>
          </a:xfrm>
        </p:spPr>
        <p:txBody>
          <a:bodyPr tIns="91440" bIns="91440"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4" name="Rectangle 3"/>
          <p:cNvSpPr>
            <a:spLocks noGrp="1"/>
          </p:cNvSpPr>
          <p:nvPr>
            <p:ph type="dt" sz="half" idx="12"/>
          </p:nvPr>
        </p:nvSpPr>
        <p:spPr/>
        <p:txBody>
          <a:bodyPr/>
          <a:lstStyle>
            <a:lvl1pPr>
              <a:defRPr/>
            </a:lvl1pPr>
          </a:lstStyle>
          <a:p>
            <a:pPr>
              <a:defRPr/>
            </a:pPr>
            <a:fld id="{733BE1E3-30E3-4B2F-8300-E9B3630C665A}" type="datetimeFigureOut">
              <a:rPr>
                <a:solidFill>
                  <a:srgbClr val="D4D2D0"/>
                </a:solidFill>
              </a:rPr>
              <a:pPr>
                <a:defRPr/>
              </a:pPr>
              <a:t>15/05/2013</a:t>
            </a:fld>
            <a:endParaRPr>
              <a:solidFill>
                <a:srgbClr val="D4D2D0"/>
              </a:solidFill>
            </a:endParaRPr>
          </a:p>
        </p:txBody>
      </p:sp>
      <p:sp>
        <p:nvSpPr>
          <p:cNvPr id="5" name="Rectangle 25"/>
          <p:cNvSpPr>
            <a:spLocks noGrp="1"/>
          </p:cNvSpPr>
          <p:nvPr>
            <p:ph type="ftr" sz="quarter" idx="13"/>
          </p:nvPr>
        </p:nvSpPr>
        <p:spPr/>
        <p:txBody>
          <a:bodyPr/>
          <a:lstStyle>
            <a:lvl1pPr>
              <a:defRPr/>
            </a:lvl1pPr>
          </a:lstStyle>
          <a:p>
            <a:pPr>
              <a:defRPr/>
            </a:pPr>
            <a:endParaRPr>
              <a:solidFill>
                <a:srgbClr val="D4D2D0"/>
              </a:solidFill>
            </a:endParaRPr>
          </a:p>
        </p:txBody>
      </p:sp>
      <p:sp>
        <p:nvSpPr>
          <p:cNvPr id="6" name="Rectangle 16"/>
          <p:cNvSpPr>
            <a:spLocks noGrp="1"/>
          </p:cNvSpPr>
          <p:nvPr>
            <p:ph type="sldNum" sz="quarter" idx="14"/>
          </p:nvPr>
        </p:nvSpPr>
        <p:spPr/>
        <p:txBody>
          <a:bodyPr/>
          <a:lstStyle>
            <a:lvl1pPr>
              <a:defRPr/>
            </a:lvl1pPr>
          </a:lstStyle>
          <a:p>
            <a:pPr>
              <a:defRPr/>
            </a:pPr>
            <a:fld id="{5C40EC11-04B2-4BEF-A721-63ACE812C40B}"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40110343"/>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1 foto orizzontale (schermo intero)">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Tree>
    <p:extLst>
      <p:ext uri="{BB962C8B-B14F-4D97-AF65-F5344CB8AC3E}">
        <p14:creationId xmlns:p14="http://schemas.microsoft.com/office/powerpoint/2010/main" val="155701395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a:defRPr/>
            </a:lvl1pPr>
          </a:lstStyle>
          <a:p>
            <a:endParaRPr lang="it-IT"/>
          </a:p>
        </p:txBody>
      </p:sp>
      <p:sp>
        <p:nvSpPr>
          <p:cNvPr id="6" name="Segnaposto piè di pagina 5"/>
          <p:cNvSpPr>
            <a:spLocks noGrp="1"/>
          </p:cNvSpPr>
          <p:nvPr>
            <p:ph type="ftr" sz="quarter" idx="11"/>
          </p:nvPr>
        </p:nvSpPr>
        <p:spPr/>
        <p:txBody>
          <a:bodyPr/>
          <a:lstStyle>
            <a:lvl1pPr>
              <a:defRPr/>
            </a:lvl1pPr>
          </a:lstStyle>
          <a:p>
            <a:endParaRPr lang="it-IT"/>
          </a:p>
        </p:txBody>
      </p:sp>
    </p:spTree>
  </p:cSld>
  <p:clrMapOvr>
    <a:masterClrMapping/>
  </p:clrMapOvr>
  <p:transition advClick="0"/>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Sezione album">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4572000"/>
            <a:ext cx="7781730" cy="990600"/>
          </a:xfrm>
        </p:spPr>
        <p:txBody>
          <a:bodyPr vert="horz" bIns="0" anchor="b" anchorCtr="0"/>
          <a:lstStyle>
            <a:lvl1pPr eaLnBrk="1" latinLnBrk="0" hangingPunct="1">
              <a:defRPr kumimoji="0" lang="it-IT" baseline="0"/>
            </a:lvl1pPr>
            <a:extLst/>
          </a:lstStyle>
          <a:p>
            <a:r>
              <a:rPr lang="it-IT" smtClean="0"/>
              <a:t>Fare clic per modificare lo stile del titolo</a:t>
            </a:r>
            <a:endParaRPr lang="it-IT"/>
          </a:p>
        </p:txBody>
      </p:sp>
      <p:sp>
        <p:nvSpPr>
          <p:cNvPr id="27" name="Rectangle 11"/>
          <p:cNvSpPr>
            <a:spLocks noGrp="1"/>
          </p:cNvSpPr>
          <p:nvPr>
            <p:ph type="body" sz="quarter" idx="14"/>
          </p:nvPr>
        </p:nvSpPr>
        <p:spPr>
          <a:xfrm>
            <a:off x="752670" y="5600700"/>
            <a:ext cx="7772400" cy="838200"/>
          </a:xfrm>
        </p:spPr>
        <p:txBody>
          <a:bodyPr tIns="0"/>
          <a:lstStyle>
            <a:lvl1pPr eaLnBrk="1" latinLnBrk="0" hangingPunct="1">
              <a:buFontTx/>
              <a:buNone/>
              <a:defRPr kumimoji="0" lang="it-IT" sz="1800"/>
            </a:lvl1pPr>
            <a:extLst/>
          </a:lstStyle>
          <a:p>
            <a:pPr lvl="0"/>
            <a:r>
              <a:rPr lang="it-IT" smtClean="0"/>
              <a:t>Fare clic per modificare stili del testo dello schema</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extLst/>
          </a:lstStyle>
          <a:p>
            <a:pPr lvl="0"/>
            <a:r>
              <a:rPr lang="it-IT" noProof="0" dirty="0" smtClean="0"/>
              <a:t>Fare clic sull’icona per inserire un’immagine</a:t>
            </a:r>
            <a:endParaRPr lang="it-IT" noProof="0" dirty="0"/>
          </a:p>
        </p:txBody>
      </p:sp>
      <p:sp>
        <p:nvSpPr>
          <p:cNvPr id="8" name="Rectangle 3"/>
          <p:cNvSpPr>
            <a:spLocks noGrp="1"/>
          </p:cNvSpPr>
          <p:nvPr>
            <p:ph type="dt" sz="half" idx="17"/>
          </p:nvPr>
        </p:nvSpPr>
        <p:spPr/>
        <p:txBody>
          <a:bodyPr/>
          <a:lstStyle>
            <a:lvl1pPr>
              <a:defRPr/>
            </a:lvl1pPr>
          </a:lstStyle>
          <a:p>
            <a:pPr>
              <a:defRPr/>
            </a:pPr>
            <a:fld id="{E36FF829-F9A8-43DB-820A-E1EAEBECB8F6}" type="datetimeFigureOut">
              <a:rPr>
                <a:solidFill>
                  <a:srgbClr val="D4D2D0"/>
                </a:solidFill>
              </a:rPr>
              <a:pPr>
                <a:defRPr/>
              </a:pPr>
              <a:t>15/05/2013</a:t>
            </a:fld>
            <a:endParaRPr>
              <a:solidFill>
                <a:srgbClr val="D4D2D0"/>
              </a:solidFill>
            </a:endParaRPr>
          </a:p>
        </p:txBody>
      </p:sp>
      <p:sp>
        <p:nvSpPr>
          <p:cNvPr id="9" name="Rectangle 25"/>
          <p:cNvSpPr>
            <a:spLocks noGrp="1"/>
          </p:cNvSpPr>
          <p:nvPr>
            <p:ph type="ftr" sz="quarter" idx="18"/>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9"/>
          </p:nvPr>
        </p:nvSpPr>
        <p:spPr/>
        <p:txBody>
          <a:bodyPr/>
          <a:lstStyle>
            <a:lvl1pPr>
              <a:defRPr/>
            </a:lvl1pPr>
          </a:lstStyle>
          <a:p>
            <a:pPr>
              <a:defRPr/>
            </a:pPr>
            <a:fld id="{F0D9D1FA-B285-4B32-BE2C-E678B3452142}"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2940091167"/>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twoColTx" preserve="1">
  <p:cSld name="2 foto verticali con didascalie">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body" sz="quarter" idx="14"/>
          </p:nvPr>
        </p:nvSpPr>
        <p:spPr>
          <a:xfrm>
            <a:off x="10668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5"/>
          </p:nvPr>
        </p:nvSpPr>
        <p:spPr>
          <a:xfrm>
            <a:off x="4724400" y="5334000"/>
            <a:ext cx="3429000" cy="106680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6"/>
          </p:nvPr>
        </p:nvSpPr>
        <p:spPr/>
        <p:txBody>
          <a:bodyPr/>
          <a:lstStyle>
            <a:lvl1pPr>
              <a:defRPr/>
            </a:lvl1pPr>
          </a:lstStyle>
          <a:p>
            <a:pPr>
              <a:defRPr/>
            </a:pPr>
            <a:fld id="{294705A3-343B-4EAC-813E-6047CE9E7407}" type="datetimeFigureOut">
              <a:rPr>
                <a:solidFill>
                  <a:srgbClr val="D4D2D0"/>
                </a:solidFill>
              </a:rPr>
              <a:pPr>
                <a:defRPr/>
              </a:pPr>
              <a:t>15/05/2013</a:t>
            </a:fld>
            <a:endParaRPr>
              <a:solidFill>
                <a:srgbClr val="D4D2D0"/>
              </a:solidFill>
            </a:endParaRPr>
          </a:p>
        </p:txBody>
      </p:sp>
      <p:sp>
        <p:nvSpPr>
          <p:cNvPr id="7"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8"/>
          </p:nvPr>
        </p:nvSpPr>
        <p:spPr/>
        <p:txBody>
          <a:bodyPr/>
          <a:lstStyle>
            <a:lvl1pPr>
              <a:defRPr/>
            </a:lvl1pPr>
          </a:lstStyle>
          <a:p>
            <a:pPr>
              <a:defRPr/>
            </a:pPr>
            <a:fld id="{530FE756-E08A-4907-B7A2-055D5AB2C41D}"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564486456"/>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2 foto orizzontali con didascalie">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457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9" name="Rectangle 7"/>
          <p:cNvSpPr>
            <a:spLocks noGrp="1"/>
          </p:cNvSpPr>
          <p:nvPr>
            <p:ph type="body" sz="quarter" idx="17"/>
          </p:nvPr>
        </p:nvSpPr>
        <p:spPr>
          <a:xfrm>
            <a:off x="4648200" y="4857750"/>
            <a:ext cx="4038600" cy="1238250"/>
          </a:xfrm>
        </p:spPr>
        <p:txBody>
          <a:bodyPr rIns="9144">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8"/>
          </p:nvPr>
        </p:nvSpPr>
        <p:spPr/>
        <p:txBody>
          <a:bodyPr/>
          <a:lstStyle>
            <a:lvl1pPr>
              <a:defRPr/>
            </a:lvl1pPr>
          </a:lstStyle>
          <a:p>
            <a:pPr>
              <a:defRPr/>
            </a:pPr>
            <a:fld id="{CD80953F-2963-464C-9534-0BB4B5A34245}" type="datetimeFigureOut">
              <a:rPr>
                <a:solidFill>
                  <a:srgbClr val="D4D2D0"/>
                </a:solidFill>
              </a:rPr>
              <a:pPr>
                <a:defRPr/>
              </a:pPr>
              <a:t>15/05/2013</a:t>
            </a:fld>
            <a:endParaRPr>
              <a:solidFill>
                <a:srgbClr val="D4D2D0"/>
              </a:solidFill>
            </a:endParaRPr>
          </a:p>
        </p:txBody>
      </p:sp>
      <p:sp>
        <p:nvSpPr>
          <p:cNvPr id="7" name="Rectangle 25"/>
          <p:cNvSpPr>
            <a:spLocks noGrp="1"/>
          </p:cNvSpPr>
          <p:nvPr>
            <p:ph type="ftr" sz="quarter" idx="19"/>
          </p:nvPr>
        </p:nvSpPr>
        <p:spPr/>
        <p:txBody>
          <a:bodyPr/>
          <a:lstStyle>
            <a:lvl1pPr>
              <a:defRPr/>
            </a:lvl1pPr>
          </a:lstStyle>
          <a:p>
            <a:pPr>
              <a:defRPr/>
            </a:pPr>
            <a:endParaRPr>
              <a:solidFill>
                <a:srgbClr val="D4D2D0"/>
              </a:solidFill>
            </a:endParaRPr>
          </a:p>
        </p:txBody>
      </p:sp>
      <p:sp>
        <p:nvSpPr>
          <p:cNvPr id="9" name="Rectangle 16"/>
          <p:cNvSpPr>
            <a:spLocks noGrp="1"/>
          </p:cNvSpPr>
          <p:nvPr>
            <p:ph type="sldNum" sz="quarter" idx="20"/>
          </p:nvPr>
        </p:nvSpPr>
        <p:spPr/>
        <p:txBody>
          <a:bodyPr/>
          <a:lstStyle>
            <a:lvl1pPr>
              <a:defRPr/>
            </a:lvl1pPr>
          </a:lstStyle>
          <a:p>
            <a:pPr>
              <a:defRPr/>
            </a:pPr>
            <a:fld id="{A11C7E9C-28E5-4444-82A6-576D958E1345}"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25695485"/>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2 foto: 1 verticale e 1 orizzontale con didascalia">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1" name="Rectangle 7"/>
          <p:cNvSpPr>
            <a:spLocks noGrp="1"/>
          </p:cNvSpPr>
          <p:nvPr>
            <p:ph type="body" sz="quarter" idx="13"/>
          </p:nvPr>
        </p:nvSpPr>
        <p:spPr>
          <a:xfrm>
            <a:off x="5141976" y="3352800"/>
            <a:ext cx="3773425" cy="2971800"/>
          </a:xfrm>
        </p:spPr>
        <p:txBody>
          <a:bodyPr>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5" name="Rectangle 3"/>
          <p:cNvSpPr>
            <a:spLocks noGrp="1"/>
          </p:cNvSpPr>
          <p:nvPr>
            <p:ph type="dt" sz="half" idx="14"/>
          </p:nvPr>
        </p:nvSpPr>
        <p:spPr/>
        <p:txBody>
          <a:bodyPr/>
          <a:lstStyle>
            <a:lvl1pPr>
              <a:defRPr/>
            </a:lvl1pPr>
          </a:lstStyle>
          <a:p>
            <a:pPr>
              <a:defRPr/>
            </a:pPr>
            <a:fld id="{A2432F09-4171-4E37-92C9-CE6988E35723}" type="datetimeFigureOut">
              <a:rPr>
                <a:solidFill>
                  <a:srgbClr val="D4D2D0"/>
                </a:solidFill>
              </a:rPr>
              <a:pPr>
                <a:defRPr/>
              </a:pPr>
              <a:t>15/05/2013</a:t>
            </a:fld>
            <a:endParaRPr>
              <a:solidFill>
                <a:srgbClr val="D4D2D0"/>
              </a:solidFill>
            </a:endParaRPr>
          </a:p>
        </p:txBody>
      </p:sp>
      <p:sp>
        <p:nvSpPr>
          <p:cNvPr id="7"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F4CD1FAB-714B-443A-8A1C-D4F979F067CE}"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583521191"/>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3 foto verticali con didascalie">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6"/>
          <p:cNvSpPr>
            <a:spLocks noGrp="1"/>
          </p:cNvSpPr>
          <p:nvPr>
            <p:ph type="body" sz="quarter" idx="13"/>
          </p:nvPr>
        </p:nvSpPr>
        <p:spPr>
          <a:xfrm>
            <a:off x="2286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6"/>
          <p:cNvSpPr>
            <a:spLocks noGrp="1"/>
          </p:cNvSpPr>
          <p:nvPr>
            <p:ph type="body" sz="quarter" idx="14"/>
          </p:nvPr>
        </p:nvSpPr>
        <p:spPr>
          <a:xfrm>
            <a:off x="32004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6"/>
          <p:cNvSpPr>
            <a:spLocks noGrp="1"/>
          </p:cNvSpPr>
          <p:nvPr>
            <p:ph type="body" sz="quarter" idx="15"/>
          </p:nvPr>
        </p:nvSpPr>
        <p:spPr>
          <a:xfrm>
            <a:off x="6172200" y="4876800"/>
            <a:ext cx="2743200" cy="1447800"/>
          </a:xfrm>
        </p:spPr>
        <p:txBody>
          <a:bodyPr>
            <a:noAutofit/>
          </a:bodyPr>
          <a:lstStyle>
            <a:lvl1pPr marL="0" marR="0" indent="0" algn="l" rtl="0" eaLnBrk="1" latinLnBrk="0" hangingPunct="1">
              <a:spcBef>
                <a:spcPct val="20000"/>
              </a:spcBef>
              <a:buFontTx/>
              <a:buNone/>
              <a:defRPr kumimoji="0" lang="it-IT" sz="1800" baseline="0">
                <a:solidFill>
                  <a:schemeClr val="tx1"/>
                </a:solidFill>
                <a:latin typeface="+mn-lt"/>
                <a:ea typeface="+mn-ea"/>
                <a:cs typeface="+mn-cs"/>
              </a:defRPr>
            </a:lvl1pPr>
            <a:extLst/>
          </a:lstStyle>
          <a:p>
            <a:pPr lvl="0"/>
            <a:r>
              <a:rPr lang="it-IT" smtClean="0"/>
              <a:t>Fare clic per modificare stili del testo dello schema</a:t>
            </a:r>
          </a:p>
        </p:txBody>
      </p:sp>
      <p:sp>
        <p:nvSpPr>
          <p:cNvPr id="8" name="Rectangle 3"/>
          <p:cNvSpPr>
            <a:spLocks noGrp="1"/>
          </p:cNvSpPr>
          <p:nvPr>
            <p:ph type="dt" sz="half" idx="16"/>
          </p:nvPr>
        </p:nvSpPr>
        <p:spPr/>
        <p:txBody>
          <a:bodyPr/>
          <a:lstStyle>
            <a:lvl1pPr>
              <a:defRPr/>
            </a:lvl1pPr>
          </a:lstStyle>
          <a:p>
            <a:pPr>
              <a:defRPr/>
            </a:pPr>
            <a:fld id="{05DFD911-4EEB-49D9-908D-A7587665131A}" type="datetimeFigureOut">
              <a:rPr>
                <a:solidFill>
                  <a:srgbClr val="D4D2D0"/>
                </a:solidFill>
              </a:rPr>
              <a:pPr>
                <a:defRPr/>
              </a:pPr>
              <a:t>15/05/2013</a:t>
            </a:fld>
            <a:endParaRPr>
              <a:solidFill>
                <a:srgbClr val="D4D2D0"/>
              </a:solidFill>
            </a:endParaRPr>
          </a:p>
        </p:txBody>
      </p:sp>
      <p:sp>
        <p:nvSpPr>
          <p:cNvPr id="9" name="Rectangle 25"/>
          <p:cNvSpPr>
            <a:spLocks noGrp="1"/>
          </p:cNvSpPr>
          <p:nvPr>
            <p:ph type="ftr" sz="quarter" idx="17"/>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18"/>
          </p:nvPr>
        </p:nvSpPr>
        <p:spPr/>
        <p:txBody>
          <a:bodyPr/>
          <a:lstStyle>
            <a:lvl1pPr>
              <a:defRPr/>
            </a:lvl1pPr>
          </a:lstStyle>
          <a:p>
            <a:pPr>
              <a:defRPr/>
            </a:pPr>
            <a:fld id="{F37A8535-AA51-4D2E-B468-A47D19F992D0}"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3880835656"/>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3 foto orizzontali con didascalia">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11"/>
          <p:cNvSpPr>
            <a:spLocks noGrp="1"/>
          </p:cNvSpPr>
          <p:nvPr>
            <p:ph type="body" sz="quarter" idx="14"/>
          </p:nvPr>
        </p:nvSpPr>
        <p:spPr>
          <a:xfrm>
            <a:off x="457200" y="228600"/>
            <a:ext cx="4023360" cy="3017520"/>
          </a:xfrm>
        </p:spPr>
        <p:txBody>
          <a:bodyPr anchor="b">
            <a:noAutofit/>
          </a:bodyPr>
          <a:lstStyle>
            <a:lvl1pPr marL="0" marR="0" indent="0" algn="l" rtl="0" eaLnBrk="1" latinLnBrk="0" hangingPunct="1">
              <a:spcBef>
                <a:spcPct val="20000"/>
              </a:spcBef>
              <a:buFontTx/>
              <a:buNone/>
              <a:defRPr kumimoji="0" lang="it-IT" sz="1800" i="0" baseline="0">
                <a:solidFill>
                  <a:schemeClr val="tx1"/>
                </a:solidFill>
                <a:latin typeface="+mn-lt"/>
                <a:ea typeface="+mn-ea"/>
                <a:cs typeface="+mn-cs"/>
              </a:defRPr>
            </a:lvl1pPr>
            <a:extLst/>
          </a:lstStyle>
          <a:p>
            <a:pPr lvl="0"/>
            <a:r>
              <a:rPr lang="it-IT" smtClean="0"/>
              <a:t>Fare clic per modificare stili del testo dello schema</a:t>
            </a:r>
          </a:p>
        </p:txBody>
      </p:sp>
      <p:sp>
        <p:nvSpPr>
          <p:cNvPr id="6" name="Rectangle 3"/>
          <p:cNvSpPr>
            <a:spLocks noGrp="1"/>
          </p:cNvSpPr>
          <p:nvPr>
            <p:ph type="dt" sz="half" idx="15"/>
          </p:nvPr>
        </p:nvSpPr>
        <p:spPr/>
        <p:txBody>
          <a:bodyPr/>
          <a:lstStyle>
            <a:lvl1pPr>
              <a:defRPr/>
            </a:lvl1pPr>
          </a:lstStyle>
          <a:p>
            <a:pPr>
              <a:defRPr/>
            </a:pPr>
            <a:fld id="{15BEFD7D-87CA-4D71-AEC8-736B5E559F44}" type="datetimeFigureOut">
              <a:rPr>
                <a:solidFill>
                  <a:srgbClr val="D4D2D0"/>
                </a:solidFill>
              </a:rPr>
              <a:pPr>
                <a:defRPr/>
              </a:pPr>
              <a:t>15/05/2013</a:t>
            </a:fld>
            <a:endParaRPr>
              <a:solidFill>
                <a:srgbClr val="D4D2D0"/>
              </a:solidFill>
            </a:endParaRPr>
          </a:p>
        </p:txBody>
      </p:sp>
      <p:sp>
        <p:nvSpPr>
          <p:cNvPr id="7" name="Rectangle 25"/>
          <p:cNvSpPr>
            <a:spLocks noGrp="1"/>
          </p:cNvSpPr>
          <p:nvPr>
            <p:ph type="ftr" sz="quarter" idx="16"/>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7"/>
          </p:nvPr>
        </p:nvSpPr>
        <p:spPr/>
        <p:txBody>
          <a:bodyPr/>
          <a:lstStyle>
            <a:lvl1pPr>
              <a:defRPr/>
            </a:lvl1pPr>
          </a:lstStyle>
          <a:p>
            <a:pPr>
              <a:defRPr/>
            </a:pPr>
            <a:fld id="{1A1C6863-EB16-4979-92D3-F44BC15F4C3A}"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44145131"/>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3 foto: 1 verticale e 2 orizzontali">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5" name="Rectangle 3"/>
          <p:cNvSpPr>
            <a:spLocks noGrp="1"/>
          </p:cNvSpPr>
          <p:nvPr>
            <p:ph type="dt" sz="half" idx="14"/>
          </p:nvPr>
        </p:nvSpPr>
        <p:spPr/>
        <p:txBody>
          <a:bodyPr/>
          <a:lstStyle>
            <a:lvl1pPr>
              <a:defRPr/>
            </a:lvl1pPr>
          </a:lstStyle>
          <a:p>
            <a:pPr>
              <a:defRPr/>
            </a:pPr>
            <a:fld id="{DD6D0792-E881-426F-9C58-4FEBF87DFC4E}" type="datetimeFigureOut">
              <a:rPr>
                <a:solidFill>
                  <a:srgbClr val="D4D2D0"/>
                </a:solidFill>
              </a:rPr>
              <a:pPr>
                <a:defRPr/>
              </a:pPr>
              <a:t>15/05/2013</a:t>
            </a:fld>
            <a:endParaRPr>
              <a:solidFill>
                <a:srgbClr val="D4D2D0"/>
              </a:solidFill>
            </a:endParaRPr>
          </a:p>
        </p:txBody>
      </p:sp>
      <p:sp>
        <p:nvSpPr>
          <p:cNvPr id="6" name="Rectangle 25"/>
          <p:cNvSpPr>
            <a:spLocks noGrp="1"/>
          </p:cNvSpPr>
          <p:nvPr>
            <p:ph type="ftr" sz="quarter" idx="15"/>
          </p:nvPr>
        </p:nvSpPr>
        <p:spPr/>
        <p:txBody>
          <a:bodyPr/>
          <a:lstStyle>
            <a:lvl1pPr>
              <a:defRPr/>
            </a:lvl1pPr>
          </a:lstStyle>
          <a:p>
            <a:pPr>
              <a:defRPr/>
            </a:pPr>
            <a:endParaRPr>
              <a:solidFill>
                <a:srgbClr val="D4D2D0"/>
              </a:solidFill>
            </a:endParaRPr>
          </a:p>
        </p:txBody>
      </p:sp>
      <p:sp>
        <p:nvSpPr>
          <p:cNvPr id="8" name="Rectangle 16"/>
          <p:cNvSpPr>
            <a:spLocks noGrp="1"/>
          </p:cNvSpPr>
          <p:nvPr>
            <p:ph type="sldNum" sz="quarter" idx="16"/>
          </p:nvPr>
        </p:nvSpPr>
        <p:spPr/>
        <p:txBody>
          <a:bodyPr/>
          <a:lstStyle>
            <a:lvl1pPr>
              <a:defRPr/>
            </a:lvl1pPr>
          </a:lstStyle>
          <a:p>
            <a:pPr>
              <a:defRPr/>
            </a:pPr>
            <a:fld id="{A1EF7186-17B5-48E9-838A-88B18F6CAE91}"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841975240"/>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x" preserve="1">
  <p:cSld name="4 foto verticali con didascalie">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body" sz="quarter" idx="16"/>
          </p:nvPr>
        </p:nvSpPr>
        <p:spPr>
          <a:xfrm>
            <a:off x="400497" y="1295400"/>
            <a:ext cx="1676400" cy="1905000"/>
          </a:xfrm>
        </p:spPr>
        <p:txBody>
          <a:bodyPr anchor="b">
            <a:noAutofit/>
          </a:bodyPr>
          <a:lstStyle>
            <a:lvl1pPr marL="0" marR="0" indent="0" algn="r" rtl="0" eaLnBrk="1" latinLnBrk="0" hangingPunct="1">
              <a:spcBef>
                <a:spcPct val="20000"/>
              </a:spcBef>
              <a:buFontTx/>
              <a:buNone/>
              <a:defRPr kumimoji="0" lang="it-IT" sz="1600" baseline="0">
                <a:solidFill>
                  <a:schemeClr val="tx1"/>
                </a:solidFill>
                <a:latin typeface="+mn-lt"/>
                <a:ea typeface="+mn-ea"/>
                <a:cs typeface="+mn-cs"/>
              </a:defRPr>
            </a:lvl1pPr>
            <a:extLst/>
          </a:lstStyle>
          <a:p>
            <a:pPr lvl="0"/>
            <a:r>
              <a:rPr lang="it-IT" smtClean="0"/>
              <a:t>Fare clic per modificare stili del testo dello schema</a:t>
            </a:r>
          </a:p>
        </p:txBody>
      </p:sp>
      <p:sp>
        <p:nvSpPr>
          <p:cNvPr id="14" name="Rectangle 7"/>
          <p:cNvSpPr>
            <a:spLocks noGrp="1"/>
          </p:cNvSpPr>
          <p:nvPr>
            <p:ph type="body" sz="quarter" idx="29"/>
          </p:nvPr>
        </p:nvSpPr>
        <p:spPr>
          <a:xfrm>
            <a:off x="7086600" y="1295400"/>
            <a:ext cx="1676400" cy="1905000"/>
          </a:xfrm>
        </p:spPr>
        <p:txBody>
          <a:bodyPr anchor="b"/>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4" name="Rectangle 7"/>
          <p:cNvSpPr>
            <a:spLocks noGrp="1"/>
          </p:cNvSpPr>
          <p:nvPr>
            <p:ph type="body" sz="quarter" idx="28"/>
          </p:nvPr>
        </p:nvSpPr>
        <p:spPr>
          <a:xfrm>
            <a:off x="400497" y="3352800"/>
            <a:ext cx="1676400" cy="1905000"/>
          </a:xfrm>
        </p:spPr>
        <p:txBody>
          <a:bodyPr/>
          <a:lstStyle>
            <a:lvl1pPr marL="0" marR="0" indent="0" algn="r" eaLnBrk="1" latinLnBrk="0" hangingPunct="1">
              <a:buFontTx/>
              <a:buNone/>
              <a:defRPr kumimoji="0" lang="it-IT" sz="1600" baseline="0"/>
            </a:lvl1pPr>
            <a:extLst/>
          </a:lstStyle>
          <a:p>
            <a:pPr lvl="0"/>
            <a:r>
              <a:rPr lang="it-IT" smtClean="0"/>
              <a:t>Fare clic per modificare stili del testo dello schema</a:t>
            </a:r>
          </a:p>
        </p:txBody>
      </p:sp>
      <p:sp>
        <p:nvSpPr>
          <p:cNvPr id="13" name="Rectangle 7"/>
          <p:cNvSpPr>
            <a:spLocks noGrp="1"/>
          </p:cNvSpPr>
          <p:nvPr>
            <p:ph type="body" sz="quarter" idx="30"/>
          </p:nvPr>
        </p:nvSpPr>
        <p:spPr>
          <a:xfrm>
            <a:off x="7086600" y="3352800"/>
            <a:ext cx="1676400" cy="1905000"/>
          </a:xfrm>
        </p:spPr>
        <p:txBody>
          <a:bodyPr/>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1" name="Rectangle 3"/>
          <p:cNvSpPr>
            <a:spLocks noGrp="1"/>
          </p:cNvSpPr>
          <p:nvPr>
            <p:ph type="dt" sz="half" idx="31"/>
          </p:nvPr>
        </p:nvSpPr>
        <p:spPr/>
        <p:txBody>
          <a:bodyPr/>
          <a:lstStyle>
            <a:lvl1pPr>
              <a:defRPr/>
            </a:lvl1pPr>
          </a:lstStyle>
          <a:p>
            <a:pPr>
              <a:defRPr/>
            </a:pPr>
            <a:fld id="{63EED653-FC8A-4D55-AFFD-44CEB1B49CE9}" type="datetimeFigureOut">
              <a:rPr>
                <a:solidFill>
                  <a:srgbClr val="D4D2D0"/>
                </a:solidFill>
              </a:rPr>
              <a:pPr>
                <a:defRPr/>
              </a:pPr>
              <a:t>15/05/2013</a:t>
            </a:fld>
            <a:endParaRPr>
              <a:solidFill>
                <a:srgbClr val="D4D2D0"/>
              </a:solidFill>
            </a:endParaRPr>
          </a:p>
        </p:txBody>
      </p:sp>
      <p:sp>
        <p:nvSpPr>
          <p:cNvPr id="12" name="Rectangle 25"/>
          <p:cNvSpPr>
            <a:spLocks noGrp="1"/>
          </p:cNvSpPr>
          <p:nvPr>
            <p:ph type="ftr" sz="quarter" idx="32"/>
          </p:nvPr>
        </p:nvSpPr>
        <p:spPr/>
        <p:txBody>
          <a:bodyPr/>
          <a:lstStyle>
            <a:lvl1pPr>
              <a:defRPr/>
            </a:lvl1pPr>
          </a:lstStyle>
          <a:p>
            <a:pPr>
              <a:defRPr/>
            </a:pPr>
            <a:endParaRPr>
              <a:solidFill>
                <a:srgbClr val="D4D2D0"/>
              </a:solidFill>
            </a:endParaRPr>
          </a:p>
        </p:txBody>
      </p:sp>
      <p:sp>
        <p:nvSpPr>
          <p:cNvPr id="15" name="Rectangle 16"/>
          <p:cNvSpPr>
            <a:spLocks noGrp="1"/>
          </p:cNvSpPr>
          <p:nvPr>
            <p:ph type="sldNum" sz="quarter" idx="33"/>
          </p:nvPr>
        </p:nvSpPr>
        <p:spPr/>
        <p:txBody>
          <a:bodyPr/>
          <a:lstStyle>
            <a:lvl1pPr>
              <a:defRPr/>
            </a:lvl1pPr>
          </a:lstStyle>
          <a:p>
            <a:pPr>
              <a:defRPr/>
            </a:pPr>
            <a:fld id="{B8133568-9DDD-4F42-BCAB-4012A5A7AB6B}"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012276591"/>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x" preserve="1">
  <p:cSld name="4 foto orizzontali con didascalia">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8" name="Rectangle 7"/>
          <p:cNvSpPr>
            <a:spLocks noGrp="1"/>
          </p:cNvSpPr>
          <p:nvPr>
            <p:ph type="body" sz="quarter" idx="16"/>
          </p:nvPr>
        </p:nvSpPr>
        <p:spPr>
          <a:xfrm>
            <a:off x="9268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4" name="Rectangle 7"/>
          <p:cNvSpPr>
            <a:spLocks noGrp="1"/>
          </p:cNvSpPr>
          <p:nvPr>
            <p:ph type="body" sz="quarter" idx="22"/>
          </p:nvPr>
        </p:nvSpPr>
        <p:spPr>
          <a:xfrm>
            <a:off x="9268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8" name="Rectangle 7"/>
          <p:cNvSpPr>
            <a:spLocks noGrp="1"/>
          </p:cNvSpPr>
          <p:nvPr>
            <p:ph type="body" sz="quarter" idx="23"/>
          </p:nvPr>
        </p:nvSpPr>
        <p:spPr>
          <a:xfrm>
            <a:off x="4660621" y="61722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6" name="Rectangle 7"/>
          <p:cNvSpPr>
            <a:spLocks noGrp="1"/>
          </p:cNvSpPr>
          <p:nvPr>
            <p:ph type="body" sz="quarter" idx="24"/>
          </p:nvPr>
        </p:nvSpPr>
        <p:spPr>
          <a:xfrm>
            <a:off x="4660621" y="152400"/>
            <a:ext cx="3657600" cy="304800"/>
          </a:xfrm>
        </p:spPr>
        <p:txBody>
          <a:bodyPr lIns="9144"/>
          <a:lstStyle>
            <a:lvl1pPr marL="0" marR="0" indent="0" algn="l" eaLnBrk="1" latinLnBrk="0" hangingPunct="1">
              <a:buFontTx/>
              <a:buNone/>
              <a:defRPr kumimoji="0" lang="it-IT" sz="1600" baseline="0"/>
            </a:lvl1pPr>
            <a:extLst/>
          </a:lstStyle>
          <a:p>
            <a:pPr lvl="0"/>
            <a:r>
              <a:rPr lang="it-IT" smtClean="0"/>
              <a:t>Fare clic per modificare stili del testo dello schema</a:t>
            </a:r>
          </a:p>
        </p:txBody>
      </p:sp>
      <p:sp>
        <p:nvSpPr>
          <p:cNvPr id="10" name="Rectangle 3"/>
          <p:cNvSpPr>
            <a:spLocks noGrp="1"/>
          </p:cNvSpPr>
          <p:nvPr>
            <p:ph type="dt" sz="half" idx="25"/>
          </p:nvPr>
        </p:nvSpPr>
        <p:spPr/>
        <p:txBody>
          <a:bodyPr/>
          <a:lstStyle>
            <a:lvl1pPr>
              <a:defRPr/>
            </a:lvl1pPr>
          </a:lstStyle>
          <a:p>
            <a:pPr>
              <a:defRPr/>
            </a:pPr>
            <a:fld id="{78CCA626-F6C2-48BF-A9C4-97EC20E7B6D1}" type="datetimeFigureOut">
              <a:rPr>
                <a:solidFill>
                  <a:srgbClr val="D4D2D0"/>
                </a:solidFill>
              </a:rPr>
              <a:pPr>
                <a:defRPr/>
              </a:pPr>
              <a:t>15/05/2013</a:t>
            </a:fld>
            <a:endParaRPr>
              <a:solidFill>
                <a:srgbClr val="D4D2D0"/>
              </a:solidFill>
            </a:endParaRPr>
          </a:p>
        </p:txBody>
      </p:sp>
      <p:sp>
        <p:nvSpPr>
          <p:cNvPr id="11" name="Rectangle 25"/>
          <p:cNvSpPr>
            <a:spLocks noGrp="1"/>
          </p:cNvSpPr>
          <p:nvPr>
            <p:ph type="ftr" sz="quarter" idx="26"/>
          </p:nvPr>
        </p:nvSpPr>
        <p:spPr/>
        <p:txBody>
          <a:bodyPr/>
          <a:lstStyle>
            <a:lvl1pPr>
              <a:defRPr/>
            </a:lvl1pPr>
          </a:lstStyle>
          <a:p>
            <a:pPr>
              <a:defRPr/>
            </a:pPr>
            <a:endParaRPr>
              <a:solidFill>
                <a:srgbClr val="D4D2D0"/>
              </a:solidFill>
            </a:endParaRPr>
          </a:p>
        </p:txBody>
      </p:sp>
      <p:sp>
        <p:nvSpPr>
          <p:cNvPr id="12" name="Rectangle 16"/>
          <p:cNvSpPr>
            <a:spLocks noGrp="1"/>
          </p:cNvSpPr>
          <p:nvPr>
            <p:ph type="sldNum" sz="quarter" idx="27"/>
          </p:nvPr>
        </p:nvSpPr>
        <p:spPr/>
        <p:txBody>
          <a:bodyPr/>
          <a:lstStyle>
            <a:lvl1pPr>
              <a:defRPr/>
            </a:lvl1pPr>
          </a:lstStyle>
          <a:p>
            <a:pPr>
              <a:defRPr/>
            </a:pPr>
            <a:fld id="{C020A021-7D2F-41C1-ACDF-FCD513B649AF}"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1307994781"/>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x" preserve="1">
  <p:cSld name="4 foto verticali con didascalia grand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eaLnBrk="1" latinLnBrk="0" hangingPunct="1">
              <a:spcBef>
                <a:spcPct val="20000"/>
              </a:spcBef>
              <a:buFontTx/>
              <a:buNone/>
              <a:defRPr kumimoji="0" lang="it-IT" sz="2400" i="0">
                <a:solidFill>
                  <a:schemeClr val="tx1"/>
                </a:solidFill>
                <a:latin typeface="+mn-lt"/>
                <a:ea typeface="+mn-ea"/>
                <a:cs typeface="+mn-cs"/>
              </a:defRPr>
            </a:lvl1pPr>
            <a:extLst/>
          </a:lstStyle>
          <a:p>
            <a:pPr lvl="0"/>
            <a:r>
              <a:rPr lang="it-IT" noProof="0" dirty="0" smtClean="0"/>
              <a:t>Fare clic sull’icona per inserire un’immagine</a:t>
            </a:r>
            <a:endParaRPr lang="it-IT" noProof="0" dirty="0"/>
          </a:p>
        </p:txBody>
      </p:sp>
      <p:sp>
        <p:nvSpPr>
          <p:cNvPr id="24" name="Rectangle 7"/>
          <p:cNvSpPr>
            <a:spLocks noGrp="1"/>
          </p:cNvSpPr>
          <p:nvPr>
            <p:ph type="body" sz="quarter" idx="29"/>
          </p:nvPr>
        </p:nvSpPr>
        <p:spPr>
          <a:xfrm>
            <a:off x="152400" y="4495800"/>
            <a:ext cx="8763000" cy="1905000"/>
          </a:xfrm>
        </p:spPr>
        <p:txBody>
          <a:bodyPr/>
          <a:lstStyle>
            <a:lvl1pPr marL="0" marR="0" indent="0" algn="l" eaLnBrk="1" latinLnBrk="0" hangingPunct="1">
              <a:buFontTx/>
              <a:buNone/>
              <a:defRPr kumimoji="0" lang="it-IT" sz="2400" baseline="0"/>
            </a:lvl1pPr>
            <a:extLst/>
          </a:lstStyle>
          <a:p>
            <a:pPr lvl="0"/>
            <a:r>
              <a:rPr lang="it-IT" smtClean="0"/>
              <a:t>Fare clic per modificare stili del testo dello schema</a:t>
            </a:r>
          </a:p>
        </p:txBody>
      </p:sp>
      <p:sp>
        <p:nvSpPr>
          <p:cNvPr id="8" name="Rectangle 3"/>
          <p:cNvSpPr>
            <a:spLocks noGrp="1"/>
          </p:cNvSpPr>
          <p:nvPr>
            <p:ph type="dt" sz="half" idx="33"/>
          </p:nvPr>
        </p:nvSpPr>
        <p:spPr/>
        <p:txBody>
          <a:bodyPr/>
          <a:lstStyle>
            <a:lvl1pPr>
              <a:defRPr/>
            </a:lvl1pPr>
          </a:lstStyle>
          <a:p>
            <a:pPr>
              <a:defRPr/>
            </a:pPr>
            <a:fld id="{8BA32F42-F7E3-454C-B338-8591F1074BB7}" type="datetimeFigureOut">
              <a:rPr>
                <a:solidFill>
                  <a:srgbClr val="D4D2D0"/>
                </a:solidFill>
              </a:rPr>
              <a:pPr>
                <a:defRPr/>
              </a:pPr>
              <a:t>15/05/2013</a:t>
            </a:fld>
            <a:endParaRPr>
              <a:solidFill>
                <a:srgbClr val="D4D2D0"/>
              </a:solidFill>
            </a:endParaRPr>
          </a:p>
        </p:txBody>
      </p:sp>
      <p:sp>
        <p:nvSpPr>
          <p:cNvPr id="9" name="Rectangle 25"/>
          <p:cNvSpPr>
            <a:spLocks noGrp="1"/>
          </p:cNvSpPr>
          <p:nvPr>
            <p:ph type="ftr" sz="quarter" idx="34"/>
          </p:nvPr>
        </p:nvSpPr>
        <p:spPr/>
        <p:txBody>
          <a:bodyPr/>
          <a:lstStyle>
            <a:lvl1pPr>
              <a:defRPr/>
            </a:lvl1pPr>
          </a:lstStyle>
          <a:p>
            <a:pPr>
              <a:defRPr/>
            </a:pPr>
            <a:endParaRPr>
              <a:solidFill>
                <a:srgbClr val="D4D2D0"/>
              </a:solidFill>
            </a:endParaRPr>
          </a:p>
        </p:txBody>
      </p:sp>
      <p:sp>
        <p:nvSpPr>
          <p:cNvPr id="10" name="Rectangle 16"/>
          <p:cNvSpPr>
            <a:spLocks noGrp="1"/>
          </p:cNvSpPr>
          <p:nvPr>
            <p:ph type="sldNum" sz="quarter" idx="35"/>
          </p:nvPr>
        </p:nvSpPr>
        <p:spPr/>
        <p:txBody>
          <a:bodyPr/>
          <a:lstStyle>
            <a:lvl1pPr>
              <a:defRPr/>
            </a:lvl1pPr>
          </a:lstStyle>
          <a:p>
            <a:pPr>
              <a:defRPr/>
            </a:pPr>
            <a:fld id="{E42C0C87-00E9-4FD7-9B3E-F0218D6523D3}" type="slidenum">
              <a:rPr>
                <a:solidFill>
                  <a:srgbClr val="D4D2D0"/>
                </a:solidFill>
              </a:rPr>
              <a:pPr>
                <a:defRPr/>
              </a:pPr>
              <a:t>‹N›</a:t>
            </a:fld>
            <a:endParaRPr>
              <a:solidFill>
                <a:srgbClr val="D4D2D0"/>
              </a:solidFill>
            </a:endParaRPr>
          </a:p>
        </p:txBody>
      </p:sp>
    </p:spTree>
    <p:extLst>
      <p:ext uri="{BB962C8B-B14F-4D97-AF65-F5344CB8AC3E}">
        <p14:creationId xmlns:p14="http://schemas.microsoft.com/office/powerpoint/2010/main" val="4023387546"/>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theme" Target="../theme/theme3.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9.xml"/><Relationship Id="rId13" Type="http://schemas.openxmlformats.org/officeDocument/2006/relationships/slideLayout" Target="../slideLayouts/slideLayout74.xml"/><Relationship Id="rId18" Type="http://schemas.openxmlformats.org/officeDocument/2006/relationships/slideLayout" Target="../slideLayouts/slideLayout79.xml"/><Relationship Id="rId3" Type="http://schemas.openxmlformats.org/officeDocument/2006/relationships/slideLayout" Target="../slideLayouts/slideLayout64.xml"/><Relationship Id="rId21" Type="http://schemas.openxmlformats.org/officeDocument/2006/relationships/slideLayout" Target="../slideLayouts/slideLayout82.xml"/><Relationship Id="rId7" Type="http://schemas.openxmlformats.org/officeDocument/2006/relationships/slideLayout" Target="../slideLayouts/slideLayout68.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theme" Target="../theme/theme4.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0" Type="http://schemas.openxmlformats.org/officeDocument/2006/relationships/slideLayout" Target="../slideLayouts/slideLayout81.xml"/><Relationship Id="rId1" Type="http://schemas.openxmlformats.org/officeDocument/2006/relationships/slideLayout" Target="../slideLayouts/slideLayout62.xml"/><Relationship Id="rId6" Type="http://schemas.openxmlformats.org/officeDocument/2006/relationships/slideLayout" Target="../slideLayouts/slideLayout67.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5" Type="http://schemas.openxmlformats.org/officeDocument/2006/relationships/slideLayout" Target="../slideLayouts/slideLayout66.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10" Type="http://schemas.openxmlformats.org/officeDocument/2006/relationships/slideLayout" Target="../slideLayouts/slideLayout71.xml"/><Relationship Id="rId19" Type="http://schemas.openxmlformats.org/officeDocument/2006/relationships/slideLayout" Target="../slideLayouts/slideLayout80.xml"/><Relationship Id="rId4" Type="http://schemas.openxmlformats.org/officeDocument/2006/relationships/slideLayout" Target="../slideLayouts/slideLayout65.xml"/><Relationship Id="rId9" Type="http://schemas.openxmlformats.org/officeDocument/2006/relationships/slideLayout" Target="../slideLayouts/slideLayout70.xml"/><Relationship Id="rId14" Type="http://schemas.openxmlformats.org/officeDocument/2006/relationships/slideLayout" Target="../slideLayouts/slideLayout75.xml"/><Relationship Id="rId22" Type="http://schemas.openxmlformats.org/officeDocument/2006/relationships/slideLayout" Target="../slideLayouts/slideLayout8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3.xml"/><Relationship Id="rId13" Type="http://schemas.openxmlformats.org/officeDocument/2006/relationships/slideLayout" Target="../slideLayouts/slideLayout98.xml"/><Relationship Id="rId18" Type="http://schemas.openxmlformats.org/officeDocument/2006/relationships/slideLayout" Target="../slideLayouts/slideLayout103.xml"/><Relationship Id="rId3" Type="http://schemas.openxmlformats.org/officeDocument/2006/relationships/slideLayout" Target="../slideLayouts/slideLayout88.xml"/><Relationship Id="rId21" Type="http://schemas.openxmlformats.org/officeDocument/2006/relationships/slideLayout" Target="../slideLayouts/slideLayout106.xml"/><Relationship Id="rId7" Type="http://schemas.openxmlformats.org/officeDocument/2006/relationships/slideLayout" Target="../slideLayouts/slideLayout92.xml"/><Relationship Id="rId12" Type="http://schemas.openxmlformats.org/officeDocument/2006/relationships/slideLayout" Target="../slideLayouts/slideLayout97.xml"/><Relationship Id="rId17" Type="http://schemas.openxmlformats.org/officeDocument/2006/relationships/slideLayout" Target="../slideLayouts/slideLayout102.xml"/><Relationship Id="rId25" Type="http://schemas.openxmlformats.org/officeDocument/2006/relationships/theme" Target="../theme/theme5.xml"/><Relationship Id="rId2" Type="http://schemas.openxmlformats.org/officeDocument/2006/relationships/slideLayout" Target="../slideLayouts/slideLayout87.xml"/><Relationship Id="rId16" Type="http://schemas.openxmlformats.org/officeDocument/2006/relationships/slideLayout" Target="../slideLayouts/slideLayout101.xml"/><Relationship Id="rId20" Type="http://schemas.openxmlformats.org/officeDocument/2006/relationships/slideLayout" Target="../slideLayouts/slideLayout105.xml"/><Relationship Id="rId1" Type="http://schemas.openxmlformats.org/officeDocument/2006/relationships/slideLayout" Target="../slideLayouts/slideLayout86.xml"/><Relationship Id="rId6" Type="http://schemas.openxmlformats.org/officeDocument/2006/relationships/slideLayout" Target="../slideLayouts/slideLayout91.xml"/><Relationship Id="rId11" Type="http://schemas.openxmlformats.org/officeDocument/2006/relationships/slideLayout" Target="../slideLayouts/slideLayout96.xml"/><Relationship Id="rId24" Type="http://schemas.openxmlformats.org/officeDocument/2006/relationships/slideLayout" Target="../slideLayouts/slideLayout109.xml"/><Relationship Id="rId5" Type="http://schemas.openxmlformats.org/officeDocument/2006/relationships/slideLayout" Target="../slideLayouts/slideLayout90.xml"/><Relationship Id="rId15" Type="http://schemas.openxmlformats.org/officeDocument/2006/relationships/slideLayout" Target="../slideLayouts/slideLayout100.xml"/><Relationship Id="rId23" Type="http://schemas.openxmlformats.org/officeDocument/2006/relationships/slideLayout" Target="../slideLayouts/slideLayout108.xml"/><Relationship Id="rId10" Type="http://schemas.openxmlformats.org/officeDocument/2006/relationships/slideLayout" Target="../slideLayouts/slideLayout95.xml"/><Relationship Id="rId19" Type="http://schemas.openxmlformats.org/officeDocument/2006/relationships/slideLayout" Target="../slideLayouts/slideLayout104.xml"/><Relationship Id="rId4" Type="http://schemas.openxmlformats.org/officeDocument/2006/relationships/slideLayout" Target="../slideLayouts/slideLayout89.xml"/><Relationship Id="rId9" Type="http://schemas.openxmlformats.org/officeDocument/2006/relationships/slideLayout" Target="../slideLayouts/slideLayout94.xml"/><Relationship Id="rId14" Type="http://schemas.openxmlformats.org/officeDocument/2006/relationships/slideLayout" Target="../slideLayouts/slideLayout99.xml"/><Relationship Id="rId22"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949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smtClean="0"/>
              <a:t>Click to edit Master title style</a:t>
            </a:r>
          </a:p>
        </p:txBody>
      </p:sp>
      <p:sp>
        <p:nvSpPr>
          <p:cNvPr id="2949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p>
        </p:txBody>
      </p:sp>
      <p:sp>
        <p:nvSpPr>
          <p:cNvPr id="294916"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b="0">
                <a:latin typeface="+mn-lt"/>
              </a:defRPr>
            </a:lvl1pPr>
          </a:lstStyle>
          <a:p>
            <a:endParaRPr lang="it-IT"/>
          </a:p>
        </p:txBody>
      </p:sp>
      <p:sp>
        <p:nvSpPr>
          <p:cNvPr id="29491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atin typeface="+mn-lt"/>
              </a:defRPr>
            </a:lvl1pPr>
          </a:lstStyle>
          <a:p>
            <a:endParaRPr lang="it-IT"/>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Lst>
  <p:transition advClick="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0054"/>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extLst/>
          </a:lstStyle>
          <a:p>
            <a:r>
              <a:rPr lang="it-IT" smtClean="0"/>
              <a:t>Fare clic per modificare lo stile del titolo</a:t>
            </a:r>
            <a:endParaRPr lang="en-US" smtClean="0"/>
          </a:p>
        </p:txBody>
      </p:sp>
      <p:sp>
        <p:nvSpPr>
          <p:cNvPr id="1027" name="Rectangle 5"/>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9" name="Rectangle 3"/>
          <p:cNvSpPr>
            <a:spLocks noGrp="1"/>
          </p:cNvSpPr>
          <p:nvPr>
            <p:ph type="dt" sz="half" idx="2"/>
          </p:nvPr>
        </p:nvSpPr>
        <p:spPr>
          <a:xfrm>
            <a:off x="66675" y="6559550"/>
            <a:ext cx="2438400" cy="244475"/>
          </a:xfrm>
          <a:prstGeom prst="rect">
            <a:avLst/>
          </a:prstGeom>
        </p:spPr>
        <p:txBody>
          <a:bodyPr anchor="b"/>
          <a:lstStyle>
            <a:lvl1pPr eaLnBrk="1" fontAlgn="auto" latinLnBrk="0" hangingPunct="1">
              <a:spcBef>
                <a:spcPts val="0"/>
              </a:spcBef>
              <a:spcAft>
                <a:spcPts val="0"/>
              </a:spcAft>
              <a:defRPr kumimoji="0" lang="it-IT" sz="1200">
                <a:solidFill>
                  <a:schemeClr val="tx2"/>
                </a:solidFill>
                <a:latin typeface="+mn-lt"/>
              </a:defRPr>
            </a:lvl1pPr>
            <a:extLst/>
          </a:lstStyle>
          <a:p>
            <a:pPr algn="l">
              <a:defRPr/>
            </a:pPr>
            <a:fld id="{13B2F6D3-F08D-4EED-9977-68CDFBD48048}" type="datetimeFigureOut">
              <a:rPr b="0">
                <a:solidFill>
                  <a:srgbClr val="D4D2D0"/>
                </a:solidFill>
              </a:rPr>
              <a:pPr algn="l">
                <a:defRPr/>
              </a:pPr>
              <a:t>10/05/2013</a:t>
            </a:fld>
            <a:endParaRPr b="0">
              <a:solidFill>
                <a:srgbClr val="D4D2D0"/>
              </a:solidFill>
            </a:endParaRPr>
          </a:p>
        </p:txBody>
      </p:sp>
      <p:sp>
        <p:nvSpPr>
          <p:cNvPr id="20" name="Rectangle 25"/>
          <p:cNvSpPr>
            <a:spLocks noGrp="1"/>
          </p:cNvSpPr>
          <p:nvPr>
            <p:ph type="ftr" sz="quarter" idx="3"/>
          </p:nvPr>
        </p:nvSpPr>
        <p:spPr>
          <a:xfrm>
            <a:off x="2995613" y="6557963"/>
            <a:ext cx="4648200" cy="247650"/>
          </a:xfrm>
          <a:prstGeom prst="rect">
            <a:avLst/>
          </a:prstGeom>
        </p:spPr>
        <p:txBody>
          <a:bodyPr anchor="b"/>
          <a:lstStyle>
            <a:lvl1pPr algn="ctr" eaLnBrk="1" fontAlgn="auto" latinLnBrk="0" hangingPunct="1">
              <a:spcBef>
                <a:spcPts val="0"/>
              </a:spcBef>
              <a:spcAft>
                <a:spcPts val="0"/>
              </a:spcAft>
              <a:defRPr kumimoji="0" lang="it-IT" sz="1200">
                <a:solidFill>
                  <a:schemeClr val="tx2"/>
                </a:solidFill>
                <a:latin typeface="+mn-lt"/>
              </a:defRPr>
            </a:lvl1pPr>
            <a:extLst/>
          </a:lstStyle>
          <a:p>
            <a:pPr>
              <a:defRPr/>
            </a:pPr>
            <a:endParaRPr b="0">
              <a:solidFill>
                <a:srgbClr val="D4D2D0"/>
              </a:solidFill>
            </a:endParaRPr>
          </a:p>
        </p:txBody>
      </p:sp>
      <p:sp>
        <p:nvSpPr>
          <p:cNvPr id="23" name="Rectangle 16"/>
          <p:cNvSpPr>
            <a:spLocks noGrp="1"/>
          </p:cNvSpPr>
          <p:nvPr>
            <p:ph type="sldNum" sz="quarter" idx="4"/>
          </p:nvPr>
        </p:nvSpPr>
        <p:spPr>
          <a:xfrm>
            <a:off x="8172450" y="6559550"/>
            <a:ext cx="914400" cy="244475"/>
          </a:xfrm>
          <a:prstGeom prst="rect">
            <a:avLst/>
          </a:prstGeom>
        </p:spPr>
        <p:txBody>
          <a:bodyPr/>
          <a:lstStyle>
            <a:lvl1pPr algn="r" eaLnBrk="1" fontAlgn="auto" latinLnBrk="0" hangingPunct="1">
              <a:spcBef>
                <a:spcPts val="0"/>
              </a:spcBef>
              <a:spcAft>
                <a:spcPts val="0"/>
              </a:spcAft>
              <a:defRPr kumimoji="0" lang="it-IT" sz="1200">
                <a:solidFill>
                  <a:schemeClr val="tx2"/>
                </a:solidFill>
                <a:latin typeface="+mn-lt"/>
              </a:defRPr>
            </a:lvl1pPr>
            <a:extLst/>
          </a:lstStyle>
          <a:p>
            <a:pPr>
              <a:defRPr/>
            </a:pPr>
            <a:fld id="{BCE7B24C-A548-4104-9F25-46982AFAAD75}" type="slidenum">
              <a:rPr b="0">
                <a:solidFill>
                  <a:srgbClr val="D4D2D0"/>
                </a:solidFill>
              </a:rPr>
              <a:pPr>
                <a:defRPr/>
              </a:pPr>
              <a:t>‹N›</a:t>
            </a:fld>
            <a:endParaRPr b="0">
              <a:solidFill>
                <a:srgbClr val="D4D2D0"/>
              </a:solidFill>
            </a:endParaRPr>
          </a:p>
        </p:txBody>
      </p:sp>
    </p:spTree>
    <p:extLst>
      <p:ext uri="{BB962C8B-B14F-4D97-AF65-F5344CB8AC3E}">
        <p14:creationId xmlns:p14="http://schemas.microsoft.com/office/powerpoint/2010/main" val="609378951"/>
      </p:ext>
    </p:extLst>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 id="2147483697" r:id="rId24"/>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lang="it-IT" sz="3200" cap="all">
          <a:solidFill>
            <a:schemeClr val="tx2"/>
          </a:solidFill>
          <a:effectLst>
            <a:outerShdw blurRad="51000" dist="370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lang="it-IT" sz="3200">
          <a:solidFill>
            <a:schemeClr val="tx2"/>
          </a:solidFill>
          <a:latin typeface="Century Schoolbook" pitchFamily="18" charset="0"/>
        </a:defRPr>
      </a:lvl2pPr>
      <a:lvl3pPr algn="l" rtl="0" eaLnBrk="0" fontAlgn="base" hangingPunct="0">
        <a:spcBef>
          <a:spcPct val="0"/>
        </a:spcBef>
        <a:spcAft>
          <a:spcPct val="0"/>
        </a:spcAft>
        <a:defRPr lang="it-IT" sz="3200">
          <a:solidFill>
            <a:schemeClr val="tx2"/>
          </a:solidFill>
          <a:latin typeface="Century Schoolbook" pitchFamily="18" charset="0"/>
        </a:defRPr>
      </a:lvl3pPr>
      <a:lvl4pPr algn="l" rtl="0" eaLnBrk="0" fontAlgn="base" hangingPunct="0">
        <a:spcBef>
          <a:spcPct val="0"/>
        </a:spcBef>
        <a:spcAft>
          <a:spcPct val="0"/>
        </a:spcAft>
        <a:defRPr lang="it-IT" sz="3200">
          <a:solidFill>
            <a:schemeClr val="tx2"/>
          </a:solidFill>
          <a:latin typeface="Century Schoolbook" pitchFamily="18" charset="0"/>
        </a:defRPr>
      </a:lvl4pPr>
      <a:lvl5pPr algn="l" rtl="0" eaLnBrk="0" fontAlgn="base" hangingPunct="0">
        <a:spcBef>
          <a:spcPct val="0"/>
        </a:spcBef>
        <a:spcAft>
          <a:spcPct val="0"/>
        </a:spcAft>
        <a:defRPr lang="it-IT" sz="3200">
          <a:solidFill>
            <a:schemeClr val="tx2"/>
          </a:solidFill>
          <a:latin typeface="Century Schoolbook" pitchFamily="18" charset="0"/>
        </a:defRPr>
      </a:lvl5pPr>
      <a:lvl6pPr eaLnBrk="1" latinLnBrk="0" hangingPunct="1">
        <a:defRPr kumimoji="0" lang="it-IT">
          <a:solidFill>
            <a:schemeClr val="tx2"/>
          </a:solidFill>
        </a:defRPr>
      </a:lvl6pPr>
      <a:lvl7pPr eaLnBrk="1" latinLnBrk="0" hangingPunct="1">
        <a:defRPr kumimoji="0" lang="it-IT">
          <a:solidFill>
            <a:schemeClr val="tx2"/>
          </a:solidFill>
        </a:defRPr>
      </a:lvl7pPr>
      <a:lvl8pPr eaLnBrk="1" latinLnBrk="0" hangingPunct="1">
        <a:defRPr kumimoji="0" lang="it-IT">
          <a:solidFill>
            <a:schemeClr val="tx2"/>
          </a:solidFill>
        </a:defRPr>
      </a:lvl8pPr>
      <a:lvl9pPr eaLnBrk="1" latinLnBrk="0" hangingPunct="1">
        <a:defRPr kumimoji="0" lang="it-IT">
          <a:solidFill>
            <a:schemeClr val="tx2"/>
          </a:solidFill>
        </a:defRPr>
      </a:lvl9pPr>
      <a:extLst/>
    </p:titleStyle>
    <p:bodyStyle>
      <a:lvl1pPr marL="342900" indent="-342900" algn="l" rtl="0" eaLnBrk="0" fontAlgn="base" hangingPunct="0">
        <a:spcBef>
          <a:spcPct val="20000"/>
        </a:spcBef>
        <a:spcAft>
          <a:spcPct val="0"/>
        </a:spcAft>
        <a:buChar char="•"/>
        <a:defRPr lang="it-IT"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lang="it-IT" sz="2400">
          <a:solidFill>
            <a:schemeClr val="tx1"/>
          </a:solidFill>
          <a:latin typeface="+mn-lt"/>
          <a:ea typeface="+mn-ea"/>
          <a:cs typeface="+mn-cs"/>
        </a:defRPr>
      </a:lvl2pPr>
      <a:lvl3pPr marL="1143000" indent="-228600" algn="l" rtl="0" eaLnBrk="0" fontAlgn="base" hangingPunct="0">
        <a:spcBef>
          <a:spcPct val="20000"/>
        </a:spcBef>
        <a:spcAft>
          <a:spcPct val="0"/>
        </a:spcAft>
        <a:buChar char="•"/>
        <a:defRPr lang="it-IT"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lang="it-IT"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lang="it-IT" sz="1600">
          <a:solidFill>
            <a:schemeClr val="tx1"/>
          </a:solidFill>
          <a:latin typeface="+mn-lt"/>
          <a:ea typeface="+mn-ea"/>
          <a:cs typeface="+mn-cs"/>
        </a:defRPr>
      </a:lvl5pPr>
      <a:lvl6pPr marL="2514600" indent="-228600" algn="l" rtl="0" eaLnBrk="1" latinLnBrk="0" hangingPunct="1">
        <a:spcBef>
          <a:spcPct val="20000"/>
        </a:spcBef>
        <a:buChar char="•"/>
        <a:defRPr kumimoji="0" lang="it-IT" sz="2000">
          <a:solidFill>
            <a:schemeClr val="tx1"/>
          </a:solidFill>
          <a:latin typeface="+mn-lt"/>
          <a:ea typeface="+mn-ea"/>
          <a:cs typeface="+mn-cs"/>
        </a:defRPr>
      </a:lvl6pPr>
      <a:lvl7pPr marL="2971800" indent="-228600" algn="l" rtl="0" eaLnBrk="1" latinLnBrk="0" hangingPunct="1">
        <a:spcBef>
          <a:spcPct val="20000"/>
        </a:spcBef>
        <a:buChar char="•"/>
        <a:defRPr kumimoji="0" lang="it-IT" sz="2000">
          <a:solidFill>
            <a:schemeClr val="tx1"/>
          </a:solidFill>
          <a:latin typeface="+mn-lt"/>
          <a:ea typeface="+mn-ea"/>
          <a:cs typeface="+mn-cs"/>
        </a:defRPr>
      </a:lvl7pPr>
      <a:lvl8pPr marL="3429000" indent="-228600" algn="l" rtl="0" eaLnBrk="1" latinLnBrk="0" hangingPunct="1">
        <a:spcBef>
          <a:spcPct val="20000"/>
        </a:spcBef>
        <a:buChar char="•"/>
        <a:defRPr kumimoji="0" lang="it-IT" sz="2000">
          <a:solidFill>
            <a:schemeClr val="tx1"/>
          </a:solidFill>
          <a:latin typeface="+mn-lt"/>
          <a:ea typeface="+mn-ea"/>
          <a:cs typeface="+mn-cs"/>
        </a:defRPr>
      </a:lvl8pPr>
      <a:lvl9pPr marL="3886200" indent="-228600" algn="l" rtl="0" eaLnBrk="1" latinLnBrk="0" hangingPunct="1">
        <a:spcBef>
          <a:spcPct val="20000"/>
        </a:spcBef>
        <a:buChar char="•"/>
        <a:defRPr kumimoji="0" lang="it-IT" sz="2000">
          <a:solidFill>
            <a:schemeClr val="tx1"/>
          </a:solidFill>
          <a:latin typeface="+mn-lt"/>
          <a:ea typeface="+mn-ea"/>
          <a:cs typeface="+mn-cs"/>
        </a:defRPr>
      </a:lvl9pPr>
      <a:extLst/>
    </p:bodyStyle>
    <p:otherStyle>
      <a:lvl1pPr marL="0" algn="l" rtl="0" eaLnBrk="1" latinLnBrk="0" hangingPunct="1">
        <a:defRPr kumimoji="0" lang="it-IT">
          <a:solidFill>
            <a:schemeClr val="tx1"/>
          </a:solidFill>
          <a:latin typeface="+mn-lt"/>
          <a:ea typeface="+mn-ea"/>
          <a:cs typeface="+mn-cs"/>
        </a:defRPr>
      </a:lvl1pPr>
      <a:lvl2pPr marL="457200" algn="l" rtl="0" eaLnBrk="1" latinLnBrk="0" hangingPunct="1">
        <a:defRPr kumimoji="0" lang="it-IT">
          <a:solidFill>
            <a:schemeClr val="tx1"/>
          </a:solidFill>
          <a:latin typeface="+mn-lt"/>
          <a:ea typeface="+mn-ea"/>
          <a:cs typeface="+mn-cs"/>
        </a:defRPr>
      </a:lvl2pPr>
      <a:lvl3pPr marL="914400" algn="l" rtl="0" eaLnBrk="1" latinLnBrk="0" hangingPunct="1">
        <a:defRPr kumimoji="0" lang="it-IT">
          <a:solidFill>
            <a:schemeClr val="tx1"/>
          </a:solidFill>
          <a:latin typeface="+mn-lt"/>
          <a:ea typeface="+mn-ea"/>
          <a:cs typeface="+mn-cs"/>
        </a:defRPr>
      </a:lvl3pPr>
      <a:lvl4pPr marL="1371600" algn="l" rtl="0" eaLnBrk="1" latinLnBrk="0" hangingPunct="1">
        <a:defRPr kumimoji="0" lang="it-IT">
          <a:solidFill>
            <a:schemeClr val="tx1"/>
          </a:solidFill>
          <a:latin typeface="+mn-lt"/>
          <a:ea typeface="+mn-ea"/>
          <a:cs typeface="+mn-cs"/>
        </a:defRPr>
      </a:lvl4pPr>
      <a:lvl5pPr marL="1828800" algn="l" rtl="0" eaLnBrk="1" latinLnBrk="0" hangingPunct="1">
        <a:defRPr kumimoji="0" lang="it-IT">
          <a:solidFill>
            <a:schemeClr val="tx1"/>
          </a:solidFill>
          <a:latin typeface="+mn-lt"/>
          <a:ea typeface="+mn-ea"/>
          <a:cs typeface="+mn-cs"/>
        </a:defRPr>
      </a:lvl5pPr>
      <a:lvl6pPr marL="2286000" algn="l" rtl="0" eaLnBrk="1" latinLnBrk="0" hangingPunct="1">
        <a:defRPr kumimoji="0" lang="it-IT">
          <a:solidFill>
            <a:schemeClr val="tx1"/>
          </a:solidFill>
          <a:latin typeface="+mn-lt"/>
          <a:ea typeface="+mn-ea"/>
          <a:cs typeface="+mn-cs"/>
        </a:defRPr>
      </a:lvl6pPr>
      <a:lvl7pPr marL="2743200" algn="l" rtl="0" eaLnBrk="1" latinLnBrk="0" hangingPunct="1">
        <a:defRPr kumimoji="0" lang="it-IT">
          <a:solidFill>
            <a:schemeClr val="tx1"/>
          </a:solidFill>
          <a:latin typeface="+mn-lt"/>
          <a:ea typeface="+mn-ea"/>
          <a:cs typeface="+mn-cs"/>
        </a:defRPr>
      </a:lvl7pPr>
      <a:lvl8pPr marL="3200400" algn="l" rtl="0" eaLnBrk="1" latinLnBrk="0" hangingPunct="1">
        <a:defRPr kumimoji="0" lang="it-IT">
          <a:solidFill>
            <a:schemeClr val="tx1"/>
          </a:solidFill>
          <a:latin typeface="+mn-lt"/>
          <a:ea typeface="+mn-ea"/>
          <a:cs typeface="+mn-cs"/>
        </a:defRPr>
      </a:lvl8pPr>
      <a:lvl9pPr marL="3657600" algn="l" rtl="0" eaLnBrk="1" latinLnBrk="0" hangingPunct="1">
        <a:defRPr kumimoji="0" lang="it-IT">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0054"/>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extLst/>
          </a:lstStyle>
          <a:p>
            <a:r>
              <a:rPr lang="it-IT" smtClean="0"/>
              <a:t>Fare clic per modificare lo stile del titolo</a:t>
            </a:r>
            <a:endParaRPr lang="en-US" smtClean="0"/>
          </a:p>
        </p:txBody>
      </p:sp>
      <p:sp>
        <p:nvSpPr>
          <p:cNvPr id="1027" name="Rectangle 5"/>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9" name="Rectangle 3"/>
          <p:cNvSpPr>
            <a:spLocks noGrp="1"/>
          </p:cNvSpPr>
          <p:nvPr>
            <p:ph type="dt" sz="half" idx="2"/>
          </p:nvPr>
        </p:nvSpPr>
        <p:spPr>
          <a:xfrm>
            <a:off x="66675" y="6559550"/>
            <a:ext cx="2438400" cy="244475"/>
          </a:xfrm>
          <a:prstGeom prst="rect">
            <a:avLst/>
          </a:prstGeom>
        </p:spPr>
        <p:txBody>
          <a:bodyPr anchor="b"/>
          <a:lstStyle>
            <a:lvl1pPr eaLnBrk="1" fontAlgn="auto" latinLnBrk="0" hangingPunct="1">
              <a:spcBef>
                <a:spcPts val="0"/>
              </a:spcBef>
              <a:spcAft>
                <a:spcPts val="0"/>
              </a:spcAft>
              <a:defRPr kumimoji="0" lang="it-IT" sz="1200">
                <a:solidFill>
                  <a:schemeClr val="tx2"/>
                </a:solidFill>
                <a:latin typeface="+mn-lt"/>
              </a:defRPr>
            </a:lvl1pPr>
            <a:extLst/>
          </a:lstStyle>
          <a:p>
            <a:pPr algn="l">
              <a:defRPr/>
            </a:pPr>
            <a:fld id="{13B2F6D3-F08D-4EED-9977-68CDFBD48048}" type="datetimeFigureOut">
              <a:rPr b="0">
                <a:solidFill>
                  <a:srgbClr val="D4D2D0"/>
                </a:solidFill>
              </a:rPr>
              <a:pPr algn="l">
                <a:defRPr/>
              </a:pPr>
              <a:t>10/05/2013</a:t>
            </a:fld>
            <a:endParaRPr b="0">
              <a:solidFill>
                <a:srgbClr val="D4D2D0"/>
              </a:solidFill>
            </a:endParaRPr>
          </a:p>
        </p:txBody>
      </p:sp>
      <p:sp>
        <p:nvSpPr>
          <p:cNvPr id="20" name="Rectangle 25"/>
          <p:cNvSpPr>
            <a:spLocks noGrp="1"/>
          </p:cNvSpPr>
          <p:nvPr>
            <p:ph type="ftr" sz="quarter" idx="3"/>
          </p:nvPr>
        </p:nvSpPr>
        <p:spPr>
          <a:xfrm>
            <a:off x="2995613" y="6557963"/>
            <a:ext cx="4648200" cy="247650"/>
          </a:xfrm>
          <a:prstGeom prst="rect">
            <a:avLst/>
          </a:prstGeom>
        </p:spPr>
        <p:txBody>
          <a:bodyPr anchor="b"/>
          <a:lstStyle>
            <a:lvl1pPr algn="ctr" eaLnBrk="1" fontAlgn="auto" latinLnBrk="0" hangingPunct="1">
              <a:spcBef>
                <a:spcPts val="0"/>
              </a:spcBef>
              <a:spcAft>
                <a:spcPts val="0"/>
              </a:spcAft>
              <a:defRPr kumimoji="0" lang="it-IT" sz="1200">
                <a:solidFill>
                  <a:schemeClr val="tx2"/>
                </a:solidFill>
                <a:latin typeface="+mn-lt"/>
              </a:defRPr>
            </a:lvl1pPr>
            <a:extLst/>
          </a:lstStyle>
          <a:p>
            <a:pPr>
              <a:defRPr/>
            </a:pPr>
            <a:endParaRPr b="0">
              <a:solidFill>
                <a:srgbClr val="D4D2D0"/>
              </a:solidFill>
            </a:endParaRPr>
          </a:p>
        </p:txBody>
      </p:sp>
      <p:sp>
        <p:nvSpPr>
          <p:cNvPr id="23" name="Rectangle 16"/>
          <p:cNvSpPr>
            <a:spLocks noGrp="1"/>
          </p:cNvSpPr>
          <p:nvPr>
            <p:ph type="sldNum" sz="quarter" idx="4"/>
          </p:nvPr>
        </p:nvSpPr>
        <p:spPr>
          <a:xfrm>
            <a:off x="8172450" y="6559550"/>
            <a:ext cx="914400" cy="244475"/>
          </a:xfrm>
          <a:prstGeom prst="rect">
            <a:avLst/>
          </a:prstGeom>
        </p:spPr>
        <p:txBody>
          <a:bodyPr/>
          <a:lstStyle>
            <a:lvl1pPr algn="r" eaLnBrk="1" fontAlgn="auto" latinLnBrk="0" hangingPunct="1">
              <a:spcBef>
                <a:spcPts val="0"/>
              </a:spcBef>
              <a:spcAft>
                <a:spcPts val="0"/>
              </a:spcAft>
              <a:defRPr kumimoji="0" lang="it-IT" sz="1200">
                <a:solidFill>
                  <a:schemeClr val="tx2"/>
                </a:solidFill>
                <a:latin typeface="+mn-lt"/>
              </a:defRPr>
            </a:lvl1pPr>
            <a:extLst/>
          </a:lstStyle>
          <a:p>
            <a:pPr>
              <a:defRPr/>
            </a:pPr>
            <a:fld id="{BCE7B24C-A548-4104-9F25-46982AFAAD75}" type="slidenum">
              <a:rPr b="0">
                <a:solidFill>
                  <a:srgbClr val="D4D2D0"/>
                </a:solidFill>
              </a:rPr>
              <a:pPr>
                <a:defRPr/>
              </a:pPr>
              <a:t>‹N›</a:t>
            </a:fld>
            <a:endParaRPr b="0">
              <a:solidFill>
                <a:srgbClr val="D4D2D0"/>
              </a:solidFill>
            </a:endParaRPr>
          </a:p>
        </p:txBody>
      </p:sp>
    </p:spTree>
    <p:extLst>
      <p:ext uri="{BB962C8B-B14F-4D97-AF65-F5344CB8AC3E}">
        <p14:creationId xmlns:p14="http://schemas.microsoft.com/office/powerpoint/2010/main" val="1123394160"/>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lang="it-IT" sz="3200" cap="all">
          <a:solidFill>
            <a:schemeClr val="tx2"/>
          </a:solidFill>
          <a:effectLst>
            <a:outerShdw blurRad="51000" dist="370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lang="it-IT" sz="3200">
          <a:solidFill>
            <a:schemeClr val="tx2"/>
          </a:solidFill>
          <a:latin typeface="Century Schoolbook" pitchFamily="18" charset="0"/>
        </a:defRPr>
      </a:lvl2pPr>
      <a:lvl3pPr algn="l" rtl="0" eaLnBrk="0" fontAlgn="base" hangingPunct="0">
        <a:spcBef>
          <a:spcPct val="0"/>
        </a:spcBef>
        <a:spcAft>
          <a:spcPct val="0"/>
        </a:spcAft>
        <a:defRPr lang="it-IT" sz="3200">
          <a:solidFill>
            <a:schemeClr val="tx2"/>
          </a:solidFill>
          <a:latin typeface="Century Schoolbook" pitchFamily="18" charset="0"/>
        </a:defRPr>
      </a:lvl3pPr>
      <a:lvl4pPr algn="l" rtl="0" eaLnBrk="0" fontAlgn="base" hangingPunct="0">
        <a:spcBef>
          <a:spcPct val="0"/>
        </a:spcBef>
        <a:spcAft>
          <a:spcPct val="0"/>
        </a:spcAft>
        <a:defRPr lang="it-IT" sz="3200">
          <a:solidFill>
            <a:schemeClr val="tx2"/>
          </a:solidFill>
          <a:latin typeface="Century Schoolbook" pitchFamily="18" charset="0"/>
        </a:defRPr>
      </a:lvl4pPr>
      <a:lvl5pPr algn="l" rtl="0" eaLnBrk="0" fontAlgn="base" hangingPunct="0">
        <a:spcBef>
          <a:spcPct val="0"/>
        </a:spcBef>
        <a:spcAft>
          <a:spcPct val="0"/>
        </a:spcAft>
        <a:defRPr lang="it-IT" sz="3200">
          <a:solidFill>
            <a:schemeClr val="tx2"/>
          </a:solidFill>
          <a:latin typeface="Century Schoolbook" pitchFamily="18" charset="0"/>
        </a:defRPr>
      </a:lvl5pPr>
      <a:lvl6pPr eaLnBrk="1" latinLnBrk="0" hangingPunct="1">
        <a:defRPr kumimoji="0" lang="it-IT">
          <a:solidFill>
            <a:schemeClr val="tx2"/>
          </a:solidFill>
        </a:defRPr>
      </a:lvl6pPr>
      <a:lvl7pPr eaLnBrk="1" latinLnBrk="0" hangingPunct="1">
        <a:defRPr kumimoji="0" lang="it-IT">
          <a:solidFill>
            <a:schemeClr val="tx2"/>
          </a:solidFill>
        </a:defRPr>
      </a:lvl7pPr>
      <a:lvl8pPr eaLnBrk="1" latinLnBrk="0" hangingPunct="1">
        <a:defRPr kumimoji="0" lang="it-IT">
          <a:solidFill>
            <a:schemeClr val="tx2"/>
          </a:solidFill>
        </a:defRPr>
      </a:lvl8pPr>
      <a:lvl9pPr eaLnBrk="1" latinLnBrk="0" hangingPunct="1">
        <a:defRPr kumimoji="0" lang="it-IT">
          <a:solidFill>
            <a:schemeClr val="tx2"/>
          </a:solidFill>
        </a:defRPr>
      </a:lvl9pPr>
      <a:extLst/>
    </p:titleStyle>
    <p:bodyStyle>
      <a:lvl1pPr marL="342900" indent="-342900" algn="l" rtl="0" eaLnBrk="0" fontAlgn="base" hangingPunct="0">
        <a:spcBef>
          <a:spcPct val="20000"/>
        </a:spcBef>
        <a:spcAft>
          <a:spcPct val="0"/>
        </a:spcAft>
        <a:buChar char="•"/>
        <a:defRPr lang="it-IT"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lang="it-IT" sz="2400">
          <a:solidFill>
            <a:schemeClr val="tx1"/>
          </a:solidFill>
          <a:latin typeface="+mn-lt"/>
          <a:ea typeface="+mn-ea"/>
          <a:cs typeface="+mn-cs"/>
        </a:defRPr>
      </a:lvl2pPr>
      <a:lvl3pPr marL="1143000" indent="-228600" algn="l" rtl="0" eaLnBrk="0" fontAlgn="base" hangingPunct="0">
        <a:spcBef>
          <a:spcPct val="20000"/>
        </a:spcBef>
        <a:spcAft>
          <a:spcPct val="0"/>
        </a:spcAft>
        <a:buChar char="•"/>
        <a:defRPr lang="it-IT"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lang="it-IT"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lang="it-IT" sz="1600">
          <a:solidFill>
            <a:schemeClr val="tx1"/>
          </a:solidFill>
          <a:latin typeface="+mn-lt"/>
          <a:ea typeface="+mn-ea"/>
          <a:cs typeface="+mn-cs"/>
        </a:defRPr>
      </a:lvl5pPr>
      <a:lvl6pPr marL="2514600" indent="-228600" algn="l" rtl="0" eaLnBrk="1" latinLnBrk="0" hangingPunct="1">
        <a:spcBef>
          <a:spcPct val="20000"/>
        </a:spcBef>
        <a:buChar char="•"/>
        <a:defRPr kumimoji="0" lang="it-IT" sz="2000">
          <a:solidFill>
            <a:schemeClr val="tx1"/>
          </a:solidFill>
          <a:latin typeface="+mn-lt"/>
          <a:ea typeface="+mn-ea"/>
          <a:cs typeface="+mn-cs"/>
        </a:defRPr>
      </a:lvl6pPr>
      <a:lvl7pPr marL="2971800" indent="-228600" algn="l" rtl="0" eaLnBrk="1" latinLnBrk="0" hangingPunct="1">
        <a:spcBef>
          <a:spcPct val="20000"/>
        </a:spcBef>
        <a:buChar char="•"/>
        <a:defRPr kumimoji="0" lang="it-IT" sz="2000">
          <a:solidFill>
            <a:schemeClr val="tx1"/>
          </a:solidFill>
          <a:latin typeface="+mn-lt"/>
          <a:ea typeface="+mn-ea"/>
          <a:cs typeface="+mn-cs"/>
        </a:defRPr>
      </a:lvl7pPr>
      <a:lvl8pPr marL="3429000" indent="-228600" algn="l" rtl="0" eaLnBrk="1" latinLnBrk="0" hangingPunct="1">
        <a:spcBef>
          <a:spcPct val="20000"/>
        </a:spcBef>
        <a:buChar char="•"/>
        <a:defRPr kumimoji="0" lang="it-IT" sz="2000">
          <a:solidFill>
            <a:schemeClr val="tx1"/>
          </a:solidFill>
          <a:latin typeface="+mn-lt"/>
          <a:ea typeface="+mn-ea"/>
          <a:cs typeface="+mn-cs"/>
        </a:defRPr>
      </a:lvl8pPr>
      <a:lvl9pPr marL="3886200" indent="-228600" algn="l" rtl="0" eaLnBrk="1" latinLnBrk="0" hangingPunct="1">
        <a:spcBef>
          <a:spcPct val="20000"/>
        </a:spcBef>
        <a:buChar char="•"/>
        <a:defRPr kumimoji="0" lang="it-IT" sz="2000">
          <a:solidFill>
            <a:schemeClr val="tx1"/>
          </a:solidFill>
          <a:latin typeface="+mn-lt"/>
          <a:ea typeface="+mn-ea"/>
          <a:cs typeface="+mn-cs"/>
        </a:defRPr>
      </a:lvl9pPr>
      <a:extLst/>
    </p:bodyStyle>
    <p:otherStyle>
      <a:lvl1pPr marL="0" algn="l" rtl="0" eaLnBrk="1" latinLnBrk="0" hangingPunct="1">
        <a:defRPr kumimoji="0" lang="it-IT">
          <a:solidFill>
            <a:schemeClr val="tx1"/>
          </a:solidFill>
          <a:latin typeface="+mn-lt"/>
          <a:ea typeface="+mn-ea"/>
          <a:cs typeface="+mn-cs"/>
        </a:defRPr>
      </a:lvl1pPr>
      <a:lvl2pPr marL="457200" algn="l" rtl="0" eaLnBrk="1" latinLnBrk="0" hangingPunct="1">
        <a:defRPr kumimoji="0" lang="it-IT">
          <a:solidFill>
            <a:schemeClr val="tx1"/>
          </a:solidFill>
          <a:latin typeface="+mn-lt"/>
          <a:ea typeface="+mn-ea"/>
          <a:cs typeface="+mn-cs"/>
        </a:defRPr>
      </a:lvl2pPr>
      <a:lvl3pPr marL="914400" algn="l" rtl="0" eaLnBrk="1" latinLnBrk="0" hangingPunct="1">
        <a:defRPr kumimoji="0" lang="it-IT">
          <a:solidFill>
            <a:schemeClr val="tx1"/>
          </a:solidFill>
          <a:latin typeface="+mn-lt"/>
          <a:ea typeface="+mn-ea"/>
          <a:cs typeface="+mn-cs"/>
        </a:defRPr>
      </a:lvl3pPr>
      <a:lvl4pPr marL="1371600" algn="l" rtl="0" eaLnBrk="1" latinLnBrk="0" hangingPunct="1">
        <a:defRPr kumimoji="0" lang="it-IT">
          <a:solidFill>
            <a:schemeClr val="tx1"/>
          </a:solidFill>
          <a:latin typeface="+mn-lt"/>
          <a:ea typeface="+mn-ea"/>
          <a:cs typeface="+mn-cs"/>
        </a:defRPr>
      </a:lvl4pPr>
      <a:lvl5pPr marL="1828800" algn="l" rtl="0" eaLnBrk="1" latinLnBrk="0" hangingPunct="1">
        <a:defRPr kumimoji="0" lang="it-IT">
          <a:solidFill>
            <a:schemeClr val="tx1"/>
          </a:solidFill>
          <a:latin typeface="+mn-lt"/>
          <a:ea typeface="+mn-ea"/>
          <a:cs typeface="+mn-cs"/>
        </a:defRPr>
      </a:lvl5pPr>
      <a:lvl6pPr marL="2286000" algn="l" rtl="0" eaLnBrk="1" latinLnBrk="0" hangingPunct="1">
        <a:defRPr kumimoji="0" lang="it-IT">
          <a:solidFill>
            <a:schemeClr val="tx1"/>
          </a:solidFill>
          <a:latin typeface="+mn-lt"/>
          <a:ea typeface="+mn-ea"/>
          <a:cs typeface="+mn-cs"/>
        </a:defRPr>
      </a:lvl6pPr>
      <a:lvl7pPr marL="2743200" algn="l" rtl="0" eaLnBrk="1" latinLnBrk="0" hangingPunct="1">
        <a:defRPr kumimoji="0" lang="it-IT">
          <a:solidFill>
            <a:schemeClr val="tx1"/>
          </a:solidFill>
          <a:latin typeface="+mn-lt"/>
          <a:ea typeface="+mn-ea"/>
          <a:cs typeface="+mn-cs"/>
        </a:defRPr>
      </a:lvl7pPr>
      <a:lvl8pPr marL="3200400" algn="l" rtl="0" eaLnBrk="1" latinLnBrk="0" hangingPunct="1">
        <a:defRPr kumimoji="0" lang="it-IT">
          <a:solidFill>
            <a:schemeClr val="tx1"/>
          </a:solidFill>
          <a:latin typeface="+mn-lt"/>
          <a:ea typeface="+mn-ea"/>
          <a:cs typeface="+mn-cs"/>
        </a:defRPr>
      </a:lvl8pPr>
      <a:lvl9pPr marL="3657600" algn="l" rtl="0" eaLnBrk="1" latinLnBrk="0" hangingPunct="1">
        <a:defRPr kumimoji="0" lang="it-IT">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0054"/>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extLst/>
          </a:lstStyle>
          <a:p>
            <a:r>
              <a:rPr lang="it-IT" smtClean="0"/>
              <a:t>Fare clic per modificare lo stile del titolo</a:t>
            </a:r>
            <a:endParaRPr lang="en-US" smtClean="0"/>
          </a:p>
        </p:txBody>
      </p:sp>
      <p:sp>
        <p:nvSpPr>
          <p:cNvPr id="1027" name="Rectangle 5"/>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9" name="Rectangle 3"/>
          <p:cNvSpPr>
            <a:spLocks noGrp="1"/>
          </p:cNvSpPr>
          <p:nvPr>
            <p:ph type="dt" sz="half" idx="2"/>
          </p:nvPr>
        </p:nvSpPr>
        <p:spPr>
          <a:xfrm>
            <a:off x="66675" y="6559550"/>
            <a:ext cx="2438400" cy="244475"/>
          </a:xfrm>
          <a:prstGeom prst="rect">
            <a:avLst/>
          </a:prstGeom>
        </p:spPr>
        <p:txBody>
          <a:bodyPr anchor="b"/>
          <a:lstStyle>
            <a:lvl1pPr eaLnBrk="1" fontAlgn="auto" latinLnBrk="0" hangingPunct="1">
              <a:spcBef>
                <a:spcPts val="0"/>
              </a:spcBef>
              <a:spcAft>
                <a:spcPts val="0"/>
              </a:spcAft>
              <a:defRPr kumimoji="0" lang="it-IT" sz="1200">
                <a:solidFill>
                  <a:schemeClr val="tx2"/>
                </a:solidFill>
                <a:latin typeface="+mn-lt"/>
              </a:defRPr>
            </a:lvl1pPr>
            <a:extLst/>
          </a:lstStyle>
          <a:p>
            <a:pPr algn="l">
              <a:defRPr/>
            </a:pPr>
            <a:fld id="{13B2F6D3-F08D-4EED-9977-68CDFBD48048}" type="datetimeFigureOut">
              <a:rPr b="0">
                <a:solidFill>
                  <a:srgbClr val="D4D2D0"/>
                </a:solidFill>
              </a:rPr>
              <a:pPr algn="l">
                <a:defRPr/>
              </a:pPr>
              <a:t>10/05/2013</a:t>
            </a:fld>
            <a:endParaRPr b="0">
              <a:solidFill>
                <a:srgbClr val="D4D2D0"/>
              </a:solidFill>
            </a:endParaRPr>
          </a:p>
        </p:txBody>
      </p:sp>
      <p:sp>
        <p:nvSpPr>
          <p:cNvPr id="20" name="Rectangle 25"/>
          <p:cNvSpPr>
            <a:spLocks noGrp="1"/>
          </p:cNvSpPr>
          <p:nvPr>
            <p:ph type="ftr" sz="quarter" idx="3"/>
          </p:nvPr>
        </p:nvSpPr>
        <p:spPr>
          <a:xfrm>
            <a:off x="2995613" y="6557963"/>
            <a:ext cx="4648200" cy="247650"/>
          </a:xfrm>
          <a:prstGeom prst="rect">
            <a:avLst/>
          </a:prstGeom>
        </p:spPr>
        <p:txBody>
          <a:bodyPr anchor="b"/>
          <a:lstStyle>
            <a:lvl1pPr algn="ctr" eaLnBrk="1" fontAlgn="auto" latinLnBrk="0" hangingPunct="1">
              <a:spcBef>
                <a:spcPts val="0"/>
              </a:spcBef>
              <a:spcAft>
                <a:spcPts val="0"/>
              </a:spcAft>
              <a:defRPr kumimoji="0" lang="it-IT" sz="1200">
                <a:solidFill>
                  <a:schemeClr val="tx2"/>
                </a:solidFill>
                <a:latin typeface="+mn-lt"/>
              </a:defRPr>
            </a:lvl1pPr>
            <a:extLst/>
          </a:lstStyle>
          <a:p>
            <a:pPr>
              <a:defRPr/>
            </a:pPr>
            <a:endParaRPr b="0">
              <a:solidFill>
                <a:srgbClr val="D4D2D0"/>
              </a:solidFill>
            </a:endParaRPr>
          </a:p>
        </p:txBody>
      </p:sp>
      <p:sp>
        <p:nvSpPr>
          <p:cNvPr id="23" name="Rectangle 16"/>
          <p:cNvSpPr>
            <a:spLocks noGrp="1"/>
          </p:cNvSpPr>
          <p:nvPr>
            <p:ph type="sldNum" sz="quarter" idx="4"/>
          </p:nvPr>
        </p:nvSpPr>
        <p:spPr>
          <a:xfrm>
            <a:off x="8172450" y="6559550"/>
            <a:ext cx="914400" cy="244475"/>
          </a:xfrm>
          <a:prstGeom prst="rect">
            <a:avLst/>
          </a:prstGeom>
        </p:spPr>
        <p:txBody>
          <a:bodyPr/>
          <a:lstStyle>
            <a:lvl1pPr algn="r" eaLnBrk="1" fontAlgn="auto" latinLnBrk="0" hangingPunct="1">
              <a:spcBef>
                <a:spcPts val="0"/>
              </a:spcBef>
              <a:spcAft>
                <a:spcPts val="0"/>
              </a:spcAft>
              <a:defRPr kumimoji="0" lang="it-IT" sz="1200">
                <a:solidFill>
                  <a:schemeClr val="tx2"/>
                </a:solidFill>
                <a:latin typeface="+mn-lt"/>
              </a:defRPr>
            </a:lvl1pPr>
            <a:extLst/>
          </a:lstStyle>
          <a:p>
            <a:pPr>
              <a:defRPr/>
            </a:pPr>
            <a:fld id="{BCE7B24C-A548-4104-9F25-46982AFAAD75}" type="slidenum">
              <a:rPr b="0">
                <a:solidFill>
                  <a:srgbClr val="D4D2D0"/>
                </a:solidFill>
              </a:rPr>
              <a:pPr>
                <a:defRPr/>
              </a:pPr>
              <a:t>‹N›</a:t>
            </a:fld>
            <a:endParaRPr b="0">
              <a:solidFill>
                <a:srgbClr val="D4D2D0"/>
              </a:solidFill>
            </a:endParaRPr>
          </a:p>
        </p:txBody>
      </p:sp>
    </p:spTree>
    <p:extLst>
      <p:ext uri="{BB962C8B-B14F-4D97-AF65-F5344CB8AC3E}">
        <p14:creationId xmlns:p14="http://schemas.microsoft.com/office/powerpoint/2010/main" val="4269494924"/>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 id="2147483742" r:id="rId19"/>
    <p:sldLayoutId id="2147483743" r:id="rId20"/>
    <p:sldLayoutId id="2147483744" r:id="rId21"/>
    <p:sldLayoutId id="2147483745" r:id="rId22"/>
    <p:sldLayoutId id="2147483746" r:id="rId23"/>
    <p:sldLayoutId id="2147483747" r:id="rId24"/>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lang="it-IT" sz="3200" cap="all">
          <a:solidFill>
            <a:schemeClr val="tx2"/>
          </a:solidFill>
          <a:effectLst>
            <a:outerShdw blurRad="51000" dist="370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lang="it-IT" sz="3200">
          <a:solidFill>
            <a:schemeClr val="tx2"/>
          </a:solidFill>
          <a:latin typeface="Century Schoolbook" pitchFamily="18" charset="0"/>
        </a:defRPr>
      </a:lvl2pPr>
      <a:lvl3pPr algn="l" rtl="0" eaLnBrk="0" fontAlgn="base" hangingPunct="0">
        <a:spcBef>
          <a:spcPct val="0"/>
        </a:spcBef>
        <a:spcAft>
          <a:spcPct val="0"/>
        </a:spcAft>
        <a:defRPr lang="it-IT" sz="3200">
          <a:solidFill>
            <a:schemeClr val="tx2"/>
          </a:solidFill>
          <a:latin typeface="Century Schoolbook" pitchFamily="18" charset="0"/>
        </a:defRPr>
      </a:lvl3pPr>
      <a:lvl4pPr algn="l" rtl="0" eaLnBrk="0" fontAlgn="base" hangingPunct="0">
        <a:spcBef>
          <a:spcPct val="0"/>
        </a:spcBef>
        <a:spcAft>
          <a:spcPct val="0"/>
        </a:spcAft>
        <a:defRPr lang="it-IT" sz="3200">
          <a:solidFill>
            <a:schemeClr val="tx2"/>
          </a:solidFill>
          <a:latin typeface="Century Schoolbook" pitchFamily="18" charset="0"/>
        </a:defRPr>
      </a:lvl4pPr>
      <a:lvl5pPr algn="l" rtl="0" eaLnBrk="0" fontAlgn="base" hangingPunct="0">
        <a:spcBef>
          <a:spcPct val="0"/>
        </a:spcBef>
        <a:spcAft>
          <a:spcPct val="0"/>
        </a:spcAft>
        <a:defRPr lang="it-IT" sz="3200">
          <a:solidFill>
            <a:schemeClr val="tx2"/>
          </a:solidFill>
          <a:latin typeface="Century Schoolbook" pitchFamily="18" charset="0"/>
        </a:defRPr>
      </a:lvl5pPr>
      <a:lvl6pPr eaLnBrk="1" latinLnBrk="0" hangingPunct="1">
        <a:defRPr kumimoji="0" lang="it-IT">
          <a:solidFill>
            <a:schemeClr val="tx2"/>
          </a:solidFill>
        </a:defRPr>
      </a:lvl6pPr>
      <a:lvl7pPr eaLnBrk="1" latinLnBrk="0" hangingPunct="1">
        <a:defRPr kumimoji="0" lang="it-IT">
          <a:solidFill>
            <a:schemeClr val="tx2"/>
          </a:solidFill>
        </a:defRPr>
      </a:lvl7pPr>
      <a:lvl8pPr eaLnBrk="1" latinLnBrk="0" hangingPunct="1">
        <a:defRPr kumimoji="0" lang="it-IT">
          <a:solidFill>
            <a:schemeClr val="tx2"/>
          </a:solidFill>
        </a:defRPr>
      </a:lvl8pPr>
      <a:lvl9pPr eaLnBrk="1" latinLnBrk="0" hangingPunct="1">
        <a:defRPr kumimoji="0" lang="it-IT">
          <a:solidFill>
            <a:schemeClr val="tx2"/>
          </a:solidFill>
        </a:defRPr>
      </a:lvl9pPr>
      <a:extLst/>
    </p:titleStyle>
    <p:bodyStyle>
      <a:lvl1pPr marL="342900" indent="-342900" algn="l" rtl="0" eaLnBrk="0" fontAlgn="base" hangingPunct="0">
        <a:spcBef>
          <a:spcPct val="20000"/>
        </a:spcBef>
        <a:spcAft>
          <a:spcPct val="0"/>
        </a:spcAft>
        <a:buChar char="•"/>
        <a:defRPr lang="it-IT"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lang="it-IT" sz="2400">
          <a:solidFill>
            <a:schemeClr val="tx1"/>
          </a:solidFill>
          <a:latin typeface="+mn-lt"/>
          <a:ea typeface="+mn-ea"/>
          <a:cs typeface="+mn-cs"/>
        </a:defRPr>
      </a:lvl2pPr>
      <a:lvl3pPr marL="1143000" indent="-228600" algn="l" rtl="0" eaLnBrk="0" fontAlgn="base" hangingPunct="0">
        <a:spcBef>
          <a:spcPct val="20000"/>
        </a:spcBef>
        <a:spcAft>
          <a:spcPct val="0"/>
        </a:spcAft>
        <a:buChar char="•"/>
        <a:defRPr lang="it-IT"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lang="it-IT"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lang="it-IT" sz="1600">
          <a:solidFill>
            <a:schemeClr val="tx1"/>
          </a:solidFill>
          <a:latin typeface="+mn-lt"/>
          <a:ea typeface="+mn-ea"/>
          <a:cs typeface="+mn-cs"/>
        </a:defRPr>
      </a:lvl5pPr>
      <a:lvl6pPr marL="2514600" indent="-228600" algn="l" rtl="0" eaLnBrk="1" latinLnBrk="0" hangingPunct="1">
        <a:spcBef>
          <a:spcPct val="20000"/>
        </a:spcBef>
        <a:buChar char="•"/>
        <a:defRPr kumimoji="0" lang="it-IT" sz="2000">
          <a:solidFill>
            <a:schemeClr val="tx1"/>
          </a:solidFill>
          <a:latin typeface="+mn-lt"/>
          <a:ea typeface="+mn-ea"/>
          <a:cs typeface="+mn-cs"/>
        </a:defRPr>
      </a:lvl6pPr>
      <a:lvl7pPr marL="2971800" indent="-228600" algn="l" rtl="0" eaLnBrk="1" latinLnBrk="0" hangingPunct="1">
        <a:spcBef>
          <a:spcPct val="20000"/>
        </a:spcBef>
        <a:buChar char="•"/>
        <a:defRPr kumimoji="0" lang="it-IT" sz="2000">
          <a:solidFill>
            <a:schemeClr val="tx1"/>
          </a:solidFill>
          <a:latin typeface="+mn-lt"/>
          <a:ea typeface="+mn-ea"/>
          <a:cs typeface="+mn-cs"/>
        </a:defRPr>
      </a:lvl7pPr>
      <a:lvl8pPr marL="3429000" indent="-228600" algn="l" rtl="0" eaLnBrk="1" latinLnBrk="0" hangingPunct="1">
        <a:spcBef>
          <a:spcPct val="20000"/>
        </a:spcBef>
        <a:buChar char="•"/>
        <a:defRPr kumimoji="0" lang="it-IT" sz="2000">
          <a:solidFill>
            <a:schemeClr val="tx1"/>
          </a:solidFill>
          <a:latin typeface="+mn-lt"/>
          <a:ea typeface="+mn-ea"/>
          <a:cs typeface="+mn-cs"/>
        </a:defRPr>
      </a:lvl8pPr>
      <a:lvl9pPr marL="3886200" indent="-228600" algn="l" rtl="0" eaLnBrk="1" latinLnBrk="0" hangingPunct="1">
        <a:spcBef>
          <a:spcPct val="20000"/>
        </a:spcBef>
        <a:buChar char="•"/>
        <a:defRPr kumimoji="0" lang="it-IT" sz="2000">
          <a:solidFill>
            <a:schemeClr val="tx1"/>
          </a:solidFill>
          <a:latin typeface="+mn-lt"/>
          <a:ea typeface="+mn-ea"/>
          <a:cs typeface="+mn-cs"/>
        </a:defRPr>
      </a:lvl9pPr>
      <a:extLst/>
    </p:bodyStyle>
    <p:otherStyle>
      <a:lvl1pPr marL="0" algn="l" rtl="0" eaLnBrk="1" latinLnBrk="0" hangingPunct="1">
        <a:defRPr kumimoji="0" lang="it-IT">
          <a:solidFill>
            <a:schemeClr val="tx1"/>
          </a:solidFill>
          <a:latin typeface="+mn-lt"/>
          <a:ea typeface="+mn-ea"/>
          <a:cs typeface="+mn-cs"/>
        </a:defRPr>
      </a:lvl1pPr>
      <a:lvl2pPr marL="457200" algn="l" rtl="0" eaLnBrk="1" latinLnBrk="0" hangingPunct="1">
        <a:defRPr kumimoji="0" lang="it-IT">
          <a:solidFill>
            <a:schemeClr val="tx1"/>
          </a:solidFill>
          <a:latin typeface="+mn-lt"/>
          <a:ea typeface="+mn-ea"/>
          <a:cs typeface="+mn-cs"/>
        </a:defRPr>
      </a:lvl2pPr>
      <a:lvl3pPr marL="914400" algn="l" rtl="0" eaLnBrk="1" latinLnBrk="0" hangingPunct="1">
        <a:defRPr kumimoji="0" lang="it-IT">
          <a:solidFill>
            <a:schemeClr val="tx1"/>
          </a:solidFill>
          <a:latin typeface="+mn-lt"/>
          <a:ea typeface="+mn-ea"/>
          <a:cs typeface="+mn-cs"/>
        </a:defRPr>
      </a:lvl3pPr>
      <a:lvl4pPr marL="1371600" algn="l" rtl="0" eaLnBrk="1" latinLnBrk="0" hangingPunct="1">
        <a:defRPr kumimoji="0" lang="it-IT">
          <a:solidFill>
            <a:schemeClr val="tx1"/>
          </a:solidFill>
          <a:latin typeface="+mn-lt"/>
          <a:ea typeface="+mn-ea"/>
          <a:cs typeface="+mn-cs"/>
        </a:defRPr>
      </a:lvl4pPr>
      <a:lvl5pPr marL="1828800" algn="l" rtl="0" eaLnBrk="1" latinLnBrk="0" hangingPunct="1">
        <a:defRPr kumimoji="0" lang="it-IT">
          <a:solidFill>
            <a:schemeClr val="tx1"/>
          </a:solidFill>
          <a:latin typeface="+mn-lt"/>
          <a:ea typeface="+mn-ea"/>
          <a:cs typeface="+mn-cs"/>
        </a:defRPr>
      </a:lvl5pPr>
      <a:lvl6pPr marL="2286000" algn="l" rtl="0" eaLnBrk="1" latinLnBrk="0" hangingPunct="1">
        <a:defRPr kumimoji="0" lang="it-IT">
          <a:solidFill>
            <a:schemeClr val="tx1"/>
          </a:solidFill>
          <a:latin typeface="+mn-lt"/>
          <a:ea typeface="+mn-ea"/>
          <a:cs typeface="+mn-cs"/>
        </a:defRPr>
      </a:lvl6pPr>
      <a:lvl7pPr marL="2743200" algn="l" rtl="0" eaLnBrk="1" latinLnBrk="0" hangingPunct="1">
        <a:defRPr kumimoji="0" lang="it-IT">
          <a:solidFill>
            <a:schemeClr val="tx1"/>
          </a:solidFill>
          <a:latin typeface="+mn-lt"/>
          <a:ea typeface="+mn-ea"/>
          <a:cs typeface="+mn-cs"/>
        </a:defRPr>
      </a:lvl7pPr>
      <a:lvl8pPr marL="3200400" algn="l" rtl="0" eaLnBrk="1" latinLnBrk="0" hangingPunct="1">
        <a:defRPr kumimoji="0" lang="it-IT">
          <a:solidFill>
            <a:schemeClr val="tx1"/>
          </a:solidFill>
          <a:latin typeface="+mn-lt"/>
          <a:ea typeface="+mn-ea"/>
          <a:cs typeface="+mn-cs"/>
        </a:defRPr>
      </a:lvl8pPr>
      <a:lvl9pPr marL="3657600" algn="l" rtl="0" eaLnBrk="1" latinLnBrk="0" hangingPunct="1">
        <a:defRPr kumimoji="0" lang="it-IT">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0054"/>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extLst/>
          </a:lstStyle>
          <a:p>
            <a:r>
              <a:rPr lang="it-IT" smtClean="0"/>
              <a:t>Fare clic per modificare lo stile del titolo</a:t>
            </a:r>
            <a:endParaRPr lang="en-US" smtClean="0"/>
          </a:p>
        </p:txBody>
      </p:sp>
      <p:sp>
        <p:nvSpPr>
          <p:cNvPr id="1027" name="Rectangle 5"/>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9" name="Rectangle 3"/>
          <p:cNvSpPr>
            <a:spLocks noGrp="1"/>
          </p:cNvSpPr>
          <p:nvPr>
            <p:ph type="dt" sz="half" idx="2"/>
          </p:nvPr>
        </p:nvSpPr>
        <p:spPr>
          <a:xfrm>
            <a:off x="66675" y="6559550"/>
            <a:ext cx="2438400" cy="244475"/>
          </a:xfrm>
          <a:prstGeom prst="rect">
            <a:avLst/>
          </a:prstGeom>
        </p:spPr>
        <p:txBody>
          <a:bodyPr anchor="b"/>
          <a:lstStyle>
            <a:lvl1pPr eaLnBrk="1" fontAlgn="auto" latinLnBrk="0" hangingPunct="1">
              <a:spcBef>
                <a:spcPts val="0"/>
              </a:spcBef>
              <a:spcAft>
                <a:spcPts val="0"/>
              </a:spcAft>
              <a:defRPr kumimoji="0" lang="it-IT" sz="1200">
                <a:solidFill>
                  <a:schemeClr val="tx2"/>
                </a:solidFill>
                <a:latin typeface="+mn-lt"/>
              </a:defRPr>
            </a:lvl1pPr>
            <a:extLst/>
          </a:lstStyle>
          <a:p>
            <a:pPr algn="l">
              <a:defRPr/>
            </a:pPr>
            <a:fld id="{9D0B2E85-E1AC-496B-A958-3DD230810C57}" type="datetimeFigureOut">
              <a:rPr b="0">
                <a:solidFill>
                  <a:srgbClr val="D4D2D0"/>
                </a:solidFill>
              </a:rPr>
              <a:pPr algn="l">
                <a:defRPr/>
              </a:pPr>
              <a:t>15/05/2013</a:t>
            </a:fld>
            <a:endParaRPr b="0">
              <a:solidFill>
                <a:srgbClr val="D4D2D0"/>
              </a:solidFill>
            </a:endParaRPr>
          </a:p>
        </p:txBody>
      </p:sp>
      <p:sp>
        <p:nvSpPr>
          <p:cNvPr id="20" name="Rectangle 25"/>
          <p:cNvSpPr>
            <a:spLocks noGrp="1"/>
          </p:cNvSpPr>
          <p:nvPr>
            <p:ph type="ftr" sz="quarter" idx="3"/>
          </p:nvPr>
        </p:nvSpPr>
        <p:spPr>
          <a:xfrm>
            <a:off x="2995613" y="6557963"/>
            <a:ext cx="4648200" cy="247650"/>
          </a:xfrm>
          <a:prstGeom prst="rect">
            <a:avLst/>
          </a:prstGeom>
        </p:spPr>
        <p:txBody>
          <a:bodyPr anchor="b"/>
          <a:lstStyle>
            <a:lvl1pPr algn="ctr" eaLnBrk="1" fontAlgn="auto" latinLnBrk="0" hangingPunct="1">
              <a:spcBef>
                <a:spcPts val="0"/>
              </a:spcBef>
              <a:spcAft>
                <a:spcPts val="0"/>
              </a:spcAft>
              <a:defRPr kumimoji="0" lang="it-IT" sz="1200">
                <a:solidFill>
                  <a:schemeClr val="tx2"/>
                </a:solidFill>
                <a:latin typeface="+mn-lt"/>
              </a:defRPr>
            </a:lvl1pPr>
            <a:extLst/>
          </a:lstStyle>
          <a:p>
            <a:pPr>
              <a:defRPr/>
            </a:pPr>
            <a:endParaRPr b="0">
              <a:solidFill>
                <a:srgbClr val="D4D2D0"/>
              </a:solidFill>
            </a:endParaRPr>
          </a:p>
        </p:txBody>
      </p:sp>
      <p:sp>
        <p:nvSpPr>
          <p:cNvPr id="23" name="Rectangle 16"/>
          <p:cNvSpPr>
            <a:spLocks noGrp="1"/>
          </p:cNvSpPr>
          <p:nvPr>
            <p:ph type="sldNum" sz="quarter" idx="4"/>
          </p:nvPr>
        </p:nvSpPr>
        <p:spPr>
          <a:xfrm>
            <a:off x="8172450" y="6559550"/>
            <a:ext cx="914400" cy="244475"/>
          </a:xfrm>
          <a:prstGeom prst="rect">
            <a:avLst/>
          </a:prstGeom>
        </p:spPr>
        <p:txBody>
          <a:bodyPr/>
          <a:lstStyle>
            <a:lvl1pPr algn="r" eaLnBrk="1" fontAlgn="auto" latinLnBrk="0" hangingPunct="1">
              <a:spcBef>
                <a:spcPts val="0"/>
              </a:spcBef>
              <a:spcAft>
                <a:spcPts val="0"/>
              </a:spcAft>
              <a:defRPr kumimoji="0" lang="it-IT" sz="1200">
                <a:solidFill>
                  <a:schemeClr val="tx2"/>
                </a:solidFill>
                <a:latin typeface="+mn-lt"/>
              </a:defRPr>
            </a:lvl1pPr>
            <a:extLst/>
          </a:lstStyle>
          <a:p>
            <a:pPr>
              <a:defRPr/>
            </a:pPr>
            <a:fld id="{18F7A867-8DF6-49F0-9730-FD03E5CB16D1}" type="slidenum">
              <a:rPr b="0">
                <a:solidFill>
                  <a:srgbClr val="D4D2D0"/>
                </a:solidFill>
              </a:rPr>
              <a:pPr>
                <a:defRPr/>
              </a:pPr>
              <a:t>‹N›</a:t>
            </a:fld>
            <a:endParaRPr b="0">
              <a:solidFill>
                <a:srgbClr val="D4D2D0"/>
              </a:solidFill>
            </a:endParaRPr>
          </a:p>
        </p:txBody>
      </p:sp>
    </p:spTree>
    <p:extLst>
      <p:ext uri="{BB962C8B-B14F-4D97-AF65-F5344CB8AC3E}">
        <p14:creationId xmlns:p14="http://schemas.microsoft.com/office/powerpoint/2010/main" val="1716525414"/>
      </p:ext>
    </p:extLst>
  </p:cSld>
  <p:clrMap bg1="dk1" tx1="lt1" bg2="dk2" tx2="lt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 id="2147483765" r:id="rId17"/>
    <p:sldLayoutId id="2147483766" r:id="rId18"/>
    <p:sldLayoutId id="2147483767" r:id="rId19"/>
    <p:sldLayoutId id="2147483768" r:id="rId20"/>
    <p:sldLayoutId id="2147483769" r:id="rId21"/>
    <p:sldLayoutId id="2147483770" r:id="rId22"/>
    <p:sldLayoutId id="2147483771" r:id="rId23"/>
    <p:sldLayoutId id="2147483772" r:id="rId24"/>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lang="it-IT" sz="3200" cap="all">
          <a:solidFill>
            <a:schemeClr val="tx2"/>
          </a:solidFill>
          <a:effectLst>
            <a:outerShdw blurRad="51000" dist="370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lang="it-IT" sz="3200">
          <a:solidFill>
            <a:schemeClr val="tx2"/>
          </a:solidFill>
          <a:latin typeface="Century Schoolbook" pitchFamily="18" charset="0"/>
        </a:defRPr>
      </a:lvl2pPr>
      <a:lvl3pPr algn="l" rtl="0" eaLnBrk="0" fontAlgn="base" hangingPunct="0">
        <a:spcBef>
          <a:spcPct val="0"/>
        </a:spcBef>
        <a:spcAft>
          <a:spcPct val="0"/>
        </a:spcAft>
        <a:defRPr lang="it-IT" sz="3200">
          <a:solidFill>
            <a:schemeClr val="tx2"/>
          </a:solidFill>
          <a:latin typeface="Century Schoolbook" pitchFamily="18" charset="0"/>
        </a:defRPr>
      </a:lvl3pPr>
      <a:lvl4pPr algn="l" rtl="0" eaLnBrk="0" fontAlgn="base" hangingPunct="0">
        <a:spcBef>
          <a:spcPct val="0"/>
        </a:spcBef>
        <a:spcAft>
          <a:spcPct val="0"/>
        </a:spcAft>
        <a:defRPr lang="it-IT" sz="3200">
          <a:solidFill>
            <a:schemeClr val="tx2"/>
          </a:solidFill>
          <a:latin typeface="Century Schoolbook" pitchFamily="18" charset="0"/>
        </a:defRPr>
      </a:lvl4pPr>
      <a:lvl5pPr algn="l" rtl="0" eaLnBrk="0" fontAlgn="base" hangingPunct="0">
        <a:spcBef>
          <a:spcPct val="0"/>
        </a:spcBef>
        <a:spcAft>
          <a:spcPct val="0"/>
        </a:spcAft>
        <a:defRPr lang="it-IT" sz="3200">
          <a:solidFill>
            <a:schemeClr val="tx2"/>
          </a:solidFill>
          <a:latin typeface="Century Schoolbook" pitchFamily="18" charset="0"/>
        </a:defRPr>
      </a:lvl5pPr>
      <a:lvl6pPr eaLnBrk="1" latinLnBrk="0" hangingPunct="1">
        <a:defRPr kumimoji="0" lang="it-IT">
          <a:solidFill>
            <a:schemeClr val="tx2"/>
          </a:solidFill>
        </a:defRPr>
      </a:lvl6pPr>
      <a:lvl7pPr eaLnBrk="1" latinLnBrk="0" hangingPunct="1">
        <a:defRPr kumimoji="0" lang="it-IT">
          <a:solidFill>
            <a:schemeClr val="tx2"/>
          </a:solidFill>
        </a:defRPr>
      </a:lvl7pPr>
      <a:lvl8pPr eaLnBrk="1" latinLnBrk="0" hangingPunct="1">
        <a:defRPr kumimoji="0" lang="it-IT">
          <a:solidFill>
            <a:schemeClr val="tx2"/>
          </a:solidFill>
        </a:defRPr>
      </a:lvl8pPr>
      <a:lvl9pPr eaLnBrk="1" latinLnBrk="0" hangingPunct="1">
        <a:defRPr kumimoji="0" lang="it-IT">
          <a:solidFill>
            <a:schemeClr val="tx2"/>
          </a:solidFill>
        </a:defRPr>
      </a:lvl9pPr>
      <a:extLst/>
    </p:titleStyle>
    <p:bodyStyle>
      <a:lvl1pPr marL="342900" indent="-342900" algn="l" rtl="0" eaLnBrk="0" fontAlgn="base" hangingPunct="0">
        <a:spcBef>
          <a:spcPct val="20000"/>
        </a:spcBef>
        <a:spcAft>
          <a:spcPct val="0"/>
        </a:spcAft>
        <a:buChar char="•"/>
        <a:defRPr lang="it-IT"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lang="it-IT" sz="2400">
          <a:solidFill>
            <a:schemeClr val="tx1"/>
          </a:solidFill>
          <a:latin typeface="+mn-lt"/>
          <a:ea typeface="+mn-ea"/>
          <a:cs typeface="+mn-cs"/>
        </a:defRPr>
      </a:lvl2pPr>
      <a:lvl3pPr marL="1143000" indent="-228600" algn="l" rtl="0" eaLnBrk="0" fontAlgn="base" hangingPunct="0">
        <a:spcBef>
          <a:spcPct val="20000"/>
        </a:spcBef>
        <a:spcAft>
          <a:spcPct val="0"/>
        </a:spcAft>
        <a:buChar char="•"/>
        <a:defRPr lang="it-IT"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lang="it-IT"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lang="it-IT" sz="1600">
          <a:solidFill>
            <a:schemeClr val="tx1"/>
          </a:solidFill>
          <a:latin typeface="+mn-lt"/>
          <a:ea typeface="+mn-ea"/>
          <a:cs typeface="+mn-cs"/>
        </a:defRPr>
      </a:lvl5pPr>
      <a:lvl6pPr marL="2514600" indent="-228600" algn="l" rtl="0" eaLnBrk="1" latinLnBrk="0" hangingPunct="1">
        <a:spcBef>
          <a:spcPct val="20000"/>
        </a:spcBef>
        <a:buChar char="•"/>
        <a:defRPr kumimoji="0" lang="it-IT" sz="2000">
          <a:solidFill>
            <a:schemeClr val="tx1"/>
          </a:solidFill>
          <a:latin typeface="+mn-lt"/>
          <a:ea typeface="+mn-ea"/>
          <a:cs typeface="+mn-cs"/>
        </a:defRPr>
      </a:lvl6pPr>
      <a:lvl7pPr marL="2971800" indent="-228600" algn="l" rtl="0" eaLnBrk="1" latinLnBrk="0" hangingPunct="1">
        <a:spcBef>
          <a:spcPct val="20000"/>
        </a:spcBef>
        <a:buChar char="•"/>
        <a:defRPr kumimoji="0" lang="it-IT" sz="2000">
          <a:solidFill>
            <a:schemeClr val="tx1"/>
          </a:solidFill>
          <a:latin typeface="+mn-lt"/>
          <a:ea typeface="+mn-ea"/>
          <a:cs typeface="+mn-cs"/>
        </a:defRPr>
      </a:lvl7pPr>
      <a:lvl8pPr marL="3429000" indent="-228600" algn="l" rtl="0" eaLnBrk="1" latinLnBrk="0" hangingPunct="1">
        <a:spcBef>
          <a:spcPct val="20000"/>
        </a:spcBef>
        <a:buChar char="•"/>
        <a:defRPr kumimoji="0" lang="it-IT" sz="2000">
          <a:solidFill>
            <a:schemeClr val="tx1"/>
          </a:solidFill>
          <a:latin typeface="+mn-lt"/>
          <a:ea typeface="+mn-ea"/>
          <a:cs typeface="+mn-cs"/>
        </a:defRPr>
      </a:lvl8pPr>
      <a:lvl9pPr marL="3886200" indent="-228600" algn="l" rtl="0" eaLnBrk="1" latinLnBrk="0" hangingPunct="1">
        <a:spcBef>
          <a:spcPct val="20000"/>
        </a:spcBef>
        <a:buChar char="•"/>
        <a:defRPr kumimoji="0" lang="it-IT" sz="2000">
          <a:solidFill>
            <a:schemeClr val="tx1"/>
          </a:solidFill>
          <a:latin typeface="+mn-lt"/>
          <a:ea typeface="+mn-ea"/>
          <a:cs typeface="+mn-cs"/>
        </a:defRPr>
      </a:lvl9pPr>
      <a:extLst/>
    </p:bodyStyle>
    <p:otherStyle>
      <a:lvl1pPr marL="0" algn="l" rtl="0" eaLnBrk="1" latinLnBrk="0" hangingPunct="1">
        <a:defRPr kumimoji="0" lang="it-IT">
          <a:solidFill>
            <a:schemeClr val="tx1"/>
          </a:solidFill>
          <a:latin typeface="+mn-lt"/>
          <a:ea typeface="+mn-ea"/>
          <a:cs typeface="+mn-cs"/>
        </a:defRPr>
      </a:lvl1pPr>
      <a:lvl2pPr marL="457200" algn="l" rtl="0" eaLnBrk="1" latinLnBrk="0" hangingPunct="1">
        <a:defRPr kumimoji="0" lang="it-IT">
          <a:solidFill>
            <a:schemeClr val="tx1"/>
          </a:solidFill>
          <a:latin typeface="+mn-lt"/>
          <a:ea typeface="+mn-ea"/>
          <a:cs typeface="+mn-cs"/>
        </a:defRPr>
      </a:lvl2pPr>
      <a:lvl3pPr marL="914400" algn="l" rtl="0" eaLnBrk="1" latinLnBrk="0" hangingPunct="1">
        <a:defRPr kumimoji="0" lang="it-IT">
          <a:solidFill>
            <a:schemeClr val="tx1"/>
          </a:solidFill>
          <a:latin typeface="+mn-lt"/>
          <a:ea typeface="+mn-ea"/>
          <a:cs typeface="+mn-cs"/>
        </a:defRPr>
      </a:lvl3pPr>
      <a:lvl4pPr marL="1371600" algn="l" rtl="0" eaLnBrk="1" latinLnBrk="0" hangingPunct="1">
        <a:defRPr kumimoji="0" lang="it-IT">
          <a:solidFill>
            <a:schemeClr val="tx1"/>
          </a:solidFill>
          <a:latin typeface="+mn-lt"/>
          <a:ea typeface="+mn-ea"/>
          <a:cs typeface="+mn-cs"/>
        </a:defRPr>
      </a:lvl4pPr>
      <a:lvl5pPr marL="1828800" algn="l" rtl="0" eaLnBrk="1" latinLnBrk="0" hangingPunct="1">
        <a:defRPr kumimoji="0" lang="it-IT">
          <a:solidFill>
            <a:schemeClr val="tx1"/>
          </a:solidFill>
          <a:latin typeface="+mn-lt"/>
          <a:ea typeface="+mn-ea"/>
          <a:cs typeface="+mn-cs"/>
        </a:defRPr>
      </a:lvl5pPr>
      <a:lvl6pPr marL="2286000" algn="l" rtl="0" eaLnBrk="1" latinLnBrk="0" hangingPunct="1">
        <a:defRPr kumimoji="0" lang="it-IT">
          <a:solidFill>
            <a:schemeClr val="tx1"/>
          </a:solidFill>
          <a:latin typeface="+mn-lt"/>
          <a:ea typeface="+mn-ea"/>
          <a:cs typeface="+mn-cs"/>
        </a:defRPr>
      </a:lvl6pPr>
      <a:lvl7pPr marL="2743200" algn="l" rtl="0" eaLnBrk="1" latinLnBrk="0" hangingPunct="1">
        <a:defRPr kumimoji="0" lang="it-IT">
          <a:solidFill>
            <a:schemeClr val="tx1"/>
          </a:solidFill>
          <a:latin typeface="+mn-lt"/>
          <a:ea typeface="+mn-ea"/>
          <a:cs typeface="+mn-cs"/>
        </a:defRPr>
      </a:lvl7pPr>
      <a:lvl8pPr marL="3200400" algn="l" rtl="0" eaLnBrk="1" latinLnBrk="0" hangingPunct="1">
        <a:defRPr kumimoji="0" lang="it-IT">
          <a:solidFill>
            <a:schemeClr val="tx1"/>
          </a:solidFill>
          <a:latin typeface="+mn-lt"/>
          <a:ea typeface="+mn-ea"/>
          <a:cs typeface="+mn-cs"/>
        </a:defRPr>
      </a:lvl8pPr>
      <a:lvl9pPr marL="3657600" algn="l" rtl="0" eaLnBrk="1" latinLnBrk="0" hangingPunct="1">
        <a:defRPr kumimoji="0" lang="it-IT">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88.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6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8.wmf"/><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sellaDiTesto 6"/>
          <p:cNvSpPr txBox="1"/>
          <p:nvPr/>
        </p:nvSpPr>
        <p:spPr>
          <a:xfrm>
            <a:off x="214313" y="1889125"/>
            <a:ext cx="8715375" cy="460375"/>
          </a:xfrm>
          <a:prstGeom prst="rect">
            <a:avLst/>
          </a:prstGeom>
          <a:noFill/>
        </p:spPr>
        <p:txBody>
          <a:bodyPr>
            <a:spAutoFit/>
          </a:bodyPr>
          <a:lstStyle/>
          <a:p>
            <a:pPr eaLnBrk="1" fontAlgn="auto" hangingPunct="1">
              <a:spcBef>
                <a:spcPts val="0"/>
              </a:spcBef>
              <a:spcAft>
                <a:spcPts val="0"/>
              </a:spcAft>
              <a:defRPr/>
            </a:pPr>
            <a:r>
              <a:rPr lang="it-IT" sz="2400" b="0" dirty="0" smtClean="0">
                <a:solidFill>
                  <a:srgbClr val="CCAF0A">
                    <a:lumMod val="40000"/>
                    <a:lumOff val="60000"/>
                  </a:srgbClr>
                </a:solidFill>
                <a:latin typeface="Century Schoolbook"/>
              </a:rPr>
              <a:t>Serena </a:t>
            </a:r>
            <a:r>
              <a:rPr lang="it-IT" sz="2400" b="0" dirty="0" err="1" smtClean="0">
                <a:solidFill>
                  <a:srgbClr val="CCAF0A">
                    <a:lumMod val="40000"/>
                    <a:lumOff val="60000"/>
                  </a:srgbClr>
                </a:solidFill>
                <a:latin typeface="Century Schoolbook"/>
              </a:rPr>
              <a:t>Bussani</a:t>
            </a:r>
            <a:r>
              <a:rPr lang="it-IT" sz="2400" b="0" dirty="0" smtClean="0">
                <a:solidFill>
                  <a:srgbClr val="CCAF0A">
                    <a:lumMod val="40000"/>
                    <a:lumOff val="60000"/>
                  </a:srgbClr>
                </a:solidFill>
                <a:latin typeface="Century Schoolbook"/>
              </a:rPr>
              <a:t> </a:t>
            </a:r>
            <a:endParaRPr lang="it-IT" sz="2400" b="0" dirty="0">
              <a:solidFill>
                <a:srgbClr val="CCAF0A">
                  <a:lumMod val="40000"/>
                  <a:lumOff val="60000"/>
                </a:srgbClr>
              </a:solidFill>
              <a:latin typeface="Century Schoolbook"/>
            </a:endParaRPr>
          </a:p>
        </p:txBody>
      </p:sp>
      <p:sp>
        <p:nvSpPr>
          <p:cNvPr id="8" name="CasellaDiTesto 7"/>
          <p:cNvSpPr txBox="1"/>
          <p:nvPr/>
        </p:nvSpPr>
        <p:spPr>
          <a:xfrm>
            <a:off x="214313" y="2732088"/>
            <a:ext cx="8715375" cy="1200329"/>
          </a:xfrm>
          <a:prstGeom prst="rect">
            <a:avLst/>
          </a:prstGeom>
          <a:noFill/>
        </p:spPr>
        <p:txBody>
          <a:bodyPr>
            <a:spAutoFit/>
          </a:bodyPr>
          <a:lstStyle/>
          <a:p>
            <a:pPr eaLnBrk="1" fontAlgn="auto" hangingPunct="1">
              <a:spcBef>
                <a:spcPts val="0"/>
              </a:spcBef>
              <a:spcAft>
                <a:spcPts val="0"/>
              </a:spcAft>
              <a:defRPr/>
            </a:pPr>
            <a:r>
              <a:rPr lang="it-IT" sz="3600" b="0" dirty="0" smtClean="0">
                <a:solidFill>
                  <a:srgbClr val="CCAF0A">
                    <a:lumMod val="40000"/>
                    <a:lumOff val="60000"/>
                  </a:srgbClr>
                </a:solidFill>
                <a:latin typeface="Century Schoolbook"/>
              </a:rPr>
              <a:t>La posta elettronica certificata e le istanze </a:t>
            </a:r>
          </a:p>
          <a:p>
            <a:pPr eaLnBrk="1" fontAlgn="auto" hangingPunct="1">
              <a:spcBef>
                <a:spcPts val="0"/>
              </a:spcBef>
              <a:spcAft>
                <a:spcPts val="0"/>
              </a:spcAft>
              <a:defRPr/>
            </a:pPr>
            <a:r>
              <a:rPr lang="it-IT" sz="3600" b="0" dirty="0">
                <a:solidFill>
                  <a:srgbClr val="CCAF0A">
                    <a:lumMod val="40000"/>
                    <a:lumOff val="60000"/>
                  </a:srgbClr>
                </a:solidFill>
                <a:latin typeface="Century Schoolbook"/>
              </a:rPr>
              <a:t>t</a:t>
            </a:r>
            <a:r>
              <a:rPr lang="it-IT" sz="3600" b="0" dirty="0" smtClean="0">
                <a:solidFill>
                  <a:srgbClr val="CCAF0A">
                    <a:lumMod val="40000"/>
                    <a:lumOff val="60000"/>
                  </a:srgbClr>
                </a:solidFill>
                <a:latin typeface="Century Schoolbook"/>
              </a:rPr>
              <a:t>elematiche </a:t>
            </a:r>
            <a:endParaRPr lang="it-IT" sz="3600" b="0" dirty="0">
              <a:solidFill>
                <a:srgbClr val="CCAF0A">
                  <a:lumMod val="40000"/>
                  <a:lumOff val="60000"/>
                </a:srgbClr>
              </a:solidFill>
              <a:latin typeface="Century Schoolbook"/>
            </a:endParaRPr>
          </a:p>
        </p:txBody>
      </p:sp>
      <p:sp>
        <p:nvSpPr>
          <p:cNvPr id="6148" name="CasellaDiTesto 11"/>
          <p:cNvSpPr txBox="1">
            <a:spLocks noChangeArrowheads="1"/>
          </p:cNvSpPr>
          <p:nvPr/>
        </p:nvSpPr>
        <p:spPr bwMode="auto">
          <a:xfrm>
            <a:off x="211138" y="4500563"/>
            <a:ext cx="8715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it-IT" sz="2400" b="0" dirty="0" smtClean="0">
                <a:solidFill>
                  <a:srgbClr val="F9E98E"/>
                </a:solidFill>
                <a:latin typeface="Century Schoolbook" pitchFamily="18" charset="0"/>
              </a:rPr>
              <a:t>Comune di Padova, 21 maggio 2013</a:t>
            </a:r>
          </a:p>
        </p:txBody>
      </p:sp>
      <p:pic>
        <p:nvPicPr>
          <p:cNvPr id="614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7400" y="546100"/>
            <a:ext cx="2630488" cy="4349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15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850" y="338138"/>
            <a:ext cx="841375" cy="85090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8649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Però…</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2708920"/>
            <a:ext cx="8358246" cy="1815882"/>
          </a:xfrm>
          <a:prstGeom prst="rect">
            <a:avLst/>
          </a:prstGeom>
          <a:noFill/>
          <a:ln w="9525">
            <a:noFill/>
            <a:miter lim="800000"/>
            <a:headEnd/>
            <a:tailEnd/>
          </a:ln>
          <a:effectLst/>
        </p:spPr>
        <p:txBody>
          <a:bodyPr wrap="square">
            <a:spAutoFit/>
          </a:bodyPr>
          <a:lstStyle/>
          <a:p>
            <a:r>
              <a:rPr lang="it-IT" sz="2800" b="0" dirty="0" smtClean="0">
                <a:solidFill>
                  <a:srgbClr val="006533"/>
                </a:solidFill>
                <a:latin typeface="Garamond" pitchFamily="18" charset="0"/>
              </a:rPr>
              <a:t>La tecnologia….è una cosa curiosa. </a:t>
            </a:r>
          </a:p>
          <a:p>
            <a:r>
              <a:rPr lang="it-IT" sz="2800" b="0" dirty="0" smtClean="0">
                <a:solidFill>
                  <a:srgbClr val="006533"/>
                </a:solidFill>
                <a:latin typeface="Garamond" pitchFamily="18" charset="0"/>
              </a:rPr>
              <a:t>Ti dà grandi doni in una mano, e ti pugnala alle spalle con l’altra. </a:t>
            </a:r>
          </a:p>
          <a:p>
            <a:r>
              <a:rPr lang="it-IT" sz="2800" b="0" dirty="0" smtClean="0">
                <a:solidFill>
                  <a:srgbClr val="006533"/>
                </a:solidFill>
                <a:latin typeface="Garamond" pitchFamily="18" charset="0"/>
              </a:rPr>
              <a:t>(</a:t>
            </a:r>
            <a:r>
              <a:rPr lang="it-IT" sz="2400" b="0" dirty="0" smtClean="0">
                <a:solidFill>
                  <a:srgbClr val="006533"/>
                </a:solidFill>
                <a:latin typeface="Garamond" pitchFamily="18" charset="0"/>
              </a:rPr>
              <a:t>Charles </a:t>
            </a:r>
            <a:r>
              <a:rPr lang="it-IT" sz="2400" b="0" dirty="0" err="1" smtClean="0">
                <a:solidFill>
                  <a:srgbClr val="006533"/>
                </a:solidFill>
                <a:latin typeface="Garamond" pitchFamily="18" charset="0"/>
              </a:rPr>
              <a:t>Percy</a:t>
            </a:r>
            <a:r>
              <a:rPr lang="it-IT" sz="2400" b="0" dirty="0" smtClean="0">
                <a:solidFill>
                  <a:srgbClr val="006533"/>
                </a:solidFill>
                <a:latin typeface="Garamond" pitchFamily="18" charset="0"/>
              </a:rPr>
              <a:t> </a:t>
            </a:r>
            <a:r>
              <a:rPr lang="it-IT" sz="2400" b="0" dirty="0" err="1" smtClean="0">
                <a:solidFill>
                  <a:srgbClr val="006533"/>
                </a:solidFill>
                <a:latin typeface="Garamond" pitchFamily="18" charset="0"/>
              </a:rPr>
              <a:t>Snow</a:t>
            </a:r>
            <a:r>
              <a:rPr lang="it-IT" sz="2400" b="0" dirty="0" smtClean="0">
                <a:solidFill>
                  <a:srgbClr val="006533"/>
                </a:solidFill>
                <a:latin typeface="Garamond" pitchFamily="18" charset="0"/>
              </a:rPr>
              <a:t>) </a:t>
            </a:r>
            <a:endParaRPr lang="it-IT" sz="2800" b="0" dirty="0" smtClean="0">
              <a:solidFill>
                <a:srgbClr val="006533"/>
              </a:solidFill>
              <a:latin typeface="Garamond" pitchFamily="18" charset="0"/>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282" y="1124744"/>
            <a:ext cx="1905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5458526"/>
      </p:ext>
    </p:extLst>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395536" y="0"/>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45535" y="980728"/>
            <a:ext cx="8358246" cy="2677656"/>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Come immaginiamo il futuro dei </a:t>
            </a:r>
            <a:r>
              <a:rPr lang="it-IT" sz="2800" b="0" dirty="0" smtClean="0">
                <a:solidFill>
                  <a:srgbClr val="006533"/>
                </a:solidFill>
                <a:latin typeface="Garamond" pitchFamily="18" charset="0"/>
              </a:rPr>
              <a:t>nostri archivi </a:t>
            </a:r>
            <a:r>
              <a:rPr lang="it-IT" sz="2800" b="0" dirty="0">
                <a:solidFill>
                  <a:srgbClr val="006533"/>
                </a:solidFill>
                <a:latin typeface="Garamond" pitchFamily="18" charset="0"/>
              </a:rPr>
              <a:t>informatici pubblici?</a:t>
            </a:r>
          </a:p>
          <a:p>
            <a:pPr algn="just"/>
            <a:r>
              <a:rPr lang="it-IT" sz="2800" b="0" dirty="0">
                <a:solidFill>
                  <a:srgbClr val="006533"/>
                </a:solidFill>
                <a:latin typeface="Garamond" pitchFamily="18" charset="0"/>
              </a:rPr>
              <a:t>Come un indecifrabile reticolato di Log </a:t>
            </a:r>
            <a:r>
              <a:rPr lang="it-IT" sz="2800" b="0" dirty="0" smtClean="0">
                <a:solidFill>
                  <a:srgbClr val="006533"/>
                </a:solidFill>
                <a:latin typeface="Garamond" pitchFamily="18" charset="0"/>
              </a:rPr>
              <a:t>File, la </a:t>
            </a:r>
            <a:r>
              <a:rPr lang="it-IT" sz="2800" b="0" dirty="0">
                <a:solidFill>
                  <a:srgbClr val="006533"/>
                </a:solidFill>
                <a:latin typeface="Garamond" pitchFamily="18" charset="0"/>
              </a:rPr>
              <a:t>cui interpretazione è in mano </a:t>
            </a:r>
            <a:r>
              <a:rPr lang="it-IT" sz="2800" b="0" dirty="0" smtClean="0">
                <a:solidFill>
                  <a:srgbClr val="006533"/>
                </a:solidFill>
                <a:latin typeface="Garamond" pitchFamily="18" charset="0"/>
              </a:rPr>
              <a:t>esclusiva degli </a:t>
            </a:r>
            <a:r>
              <a:rPr lang="it-IT" sz="2800" b="0" dirty="0">
                <a:solidFill>
                  <a:srgbClr val="006533"/>
                </a:solidFill>
                <a:latin typeface="Garamond" pitchFamily="18" charset="0"/>
              </a:rPr>
              <a:t>informatici e la cui integrità (</a:t>
            </a:r>
            <a:r>
              <a:rPr lang="it-IT" sz="2800" b="0" dirty="0" smtClean="0">
                <a:solidFill>
                  <a:srgbClr val="006533"/>
                </a:solidFill>
                <a:latin typeface="Garamond" pitchFamily="18" charset="0"/>
              </a:rPr>
              <a:t>e autenticità</a:t>
            </a:r>
            <a:r>
              <a:rPr lang="it-IT" sz="2800" b="0" dirty="0">
                <a:solidFill>
                  <a:srgbClr val="006533"/>
                </a:solidFill>
                <a:latin typeface="Garamond" pitchFamily="18" charset="0"/>
              </a:rPr>
              <a:t>) è </a:t>
            </a:r>
            <a:r>
              <a:rPr lang="it-IT" sz="2800" b="0" dirty="0" smtClean="0">
                <a:solidFill>
                  <a:srgbClr val="006533"/>
                </a:solidFill>
                <a:latin typeface="Garamond" pitchFamily="18" charset="0"/>
              </a:rPr>
              <a:t>(quando va bene..) un </a:t>
            </a:r>
            <a:r>
              <a:rPr lang="it-IT" sz="2800" b="0" dirty="0">
                <a:solidFill>
                  <a:srgbClr val="006533"/>
                </a:solidFill>
                <a:latin typeface="Garamond" pitchFamily="18" charset="0"/>
              </a:rPr>
              <a:t>assioma affidato a </a:t>
            </a:r>
            <a:r>
              <a:rPr lang="it-IT" sz="2800" b="0" dirty="0" smtClean="0">
                <a:solidFill>
                  <a:srgbClr val="006533"/>
                </a:solidFill>
                <a:latin typeface="Garamond" pitchFamily="18" charset="0"/>
              </a:rPr>
              <a:t>tecniche di </a:t>
            </a:r>
            <a:r>
              <a:rPr lang="it-IT" sz="2800" b="0" dirty="0">
                <a:solidFill>
                  <a:srgbClr val="006533"/>
                </a:solidFill>
                <a:latin typeface="Garamond" pitchFamily="18" charset="0"/>
              </a:rPr>
              <a:t>sicurezza informatica? </a:t>
            </a:r>
            <a:endParaRPr lang="it-IT" sz="2800" b="0" dirty="0" smtClean="0">
              <a:solidFill>
                <a:srgbClr val="006533"/>
              </a:solidFill>
              <a:latin typeface="Garamond" pitchFamily="18" charset="0"/>
            </a:endParaRPr>
          </a:p>
        </p:txBody>
      </p:sp>
    </p:spTree>
    <p:extLst>
      <p:ext uri="{BB962C8B-B14F-4D97-AF65-F5344CB8AC3E}">
        <p14:creationId xmlns:p14="http://schemas.microsoft.com/office/powerpoint/2010/main" val="3395915389"/>
      </p:ext>
    </p:extLst>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395536" y="0"/>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45535" y="980728"/>
            <a:ext cx="8358246" cy="3108543"/>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La scommessa del futuro digitale </a:t>
            </a:r>
            <a:r>
              <a:rPr lang="it-IT" sz="2800" b="0" dirty="0" smtClean="0">
                <a:solidFill>
                  <a:srgbClr val="006533"/>
                </a:solidFill>
                <a:latin typeface="Garamond" pitchFamily="18" charset="0"/>
              </a:rPr>
              <a:t>è garantire:</a:t>
            </a:r>
          </a:p>
          <a:p>
            <a:pPr algn="just"/>
            <a:endParaRPr lang="it-IT" sz="2800" b="0" dirty="0">
              <a:solidFill>
                <a:srgbClr val="006533"/>
              </a:solidFill>
              <a:latin typeface="Garamond" pitchFamily="18" charset="0"/>
            </a:endParaRPr>
          </a:p>
          <a:p>
            <a:pPr marL="457200" indent="-457200" algn="just">
              <a:buFont typeface="Arial" pitchFamily="34" charset="0"/>
              <a:buChar char="•"/>
            </a:pPr>
            <a:r>
              <a:rPr lang="it-IT" sz="2800" b="0" dirty="0" smtClean="0">
                <a:solidFill>
                  <a:srgbClr val="006533"/>
                </a:solidFill>
                <a:latin typeface="Garamond" pitchFamily="18" charset="0"/>
              </a:rPr>
              <a:t>la </a:t>
            </a:r>
            <a:r>
              <a:rPr lang="it-IT" sz="2800" b="0" dirty="0">
                <a:solidFill>
                  <a:srgbClr val="006533"/>
                </a:solidFill>
                <a:latin typeface="Garamond" pitchFamily="18" charset="0"/>
              </a:rPr>
              <a:t>(ragionevolmente) certa </a:t>
            </a:r>
            <a:r>
              <a:rPr lang="it-IT" sz="2800" b="0" dirty="0" smtClean="0">
                <a:solidFill>
                  <a:srgbClr val="006533"/>
                </a:solidFill>
                <a:latin typeface="Garamond" pitchFamily="18" charset="0"/>
              </a:rPr>
              <a:t>paternità; </a:t>
            </a:r>
          </a:p>
          <a:p>
            <a:pPr marL="457200" indent="-457200" algn="just">
              <a:buFont typeface="Arial" pitchFamily="34" charset="0"/>
              <a:buChar char="•"/>
            </a:pPr>
            <a:r>
              <a:rPr lang="it-IT" sz="2800" b="0" dirty="0" smtClean="0">
                <a:solidFill>
                  <a:srgbClr val="006533"/>
                </a:solidFill>
                <a:latin typeface="Garamond" pitchFamily="18" charset="0"/>
              </a:rPr>
              <a:t>la </a:t>
            </a:r>
            <a:r>
              <a:rPr lang="it-IT" sz="2800" b="0" dirty="0">
                <a:solidFill>
                  <a:srgbClr val="006533"/>
                </a:solidFill>
                <a:latin typeface="Garamond" pitchFamily="18" charset="0"/>
              </a:rPr>
              <a:t>corretta trasmissibilità e </a:t>
            </a:r>
            <a:r>
              <a:rPr lang="it-IT" sz="2800" b="0" dirty="0" smtClean="0">
                <a:solidFill>
                  <a:srgbClr val="006533"/>
                </a:solidFill>
                <a:latin typeface="Garamond" pitchFamily="18" charset="0"/>
              </a:rPr>
              <a:t>gestione;</a:t>
            </a:r>
          </a:p>
          <a:p>
            <a:pPr marL="457200" indent="-457200" algn="just">
              <a:buFont typeface="Arial" pitchFamily="34" charset="0"/>
              <a:buChar char="•"/>
            </a:pPr>
            <a:r>
              <a:rPr lang="it-IT" sz="2800" b="0" dirty="0" smtClean="0">
                <a:solidFill>
                  <a:srgbClr val="006533"/>
                </a:solidFill>
                <a:latin typeface="Garamond" pitchFamily="18" charset="0"/>
              </a:rPr>
              <a:t>l’idonea </a:t>
            </a:r>
            <a:r>
              <a:rPr lang="it-IT" sz="2800" b="0" dirty="0">
                <a:solidFill>
                  <a:srgbClr val="006533"/>
                </a:solidFill>
                <a:latin typeface="Garamond" pitchFamily="18" charset="0"/>
              </a:rPr>
              <a:t>archiviazione e conservazione</a:t>
            </a:r>
          </a:p>
          <a:p>
            <a:pPr algn="just"/>
            <a:r>
              <a:rPr lang="it-IT" sz="2800" b="0" dirty="0" smtClean="0">
                <a:solidFill>
                  <a:srgbClr val="006533"/>
                </a:solidFill>
                <a:latin typeface="Garamond" pitchFamily="18" charset="0"/>
              </a:rPr>
              <a:t>e quindi</a:t>
            </a:r>
            <a:r>
              <a:rPr lang="it-IT" sz="2800" b="0" dirty="0">
                <a:solidFill>
                  <a:srgbClr val="006533"/>
                </a:solidFill>
                <a:latin typeface="Garamond" pitchFamily="18" charset="0"/>
              </a:rPr>
              <a:t>, la sopravvivenza nel </a:t>
            </a:r>
            <a:r>
              <a:rPr lang="it-IT" sz="2800" b="0" dirty="0" smtClean="0">
                <a:solidFill>
                  <a:srgbClr val="006533"/>
                </a:solidFill>
                <a:latin typeface="Garamond" pitchFamily="18" charset="0"/>
              </a:rPr>
              <a:t>tempo a </a:t>
            </a:r>
            <a:r>
              <a:rPr lang="it-IT" sz="2800" b="0" dirty="0">
                <a:solidFill>
                  <a:srgbClr val="006533"/>
                </a:solidFill>
                <a:latin typeface="Garamond" pitchFamily="18" charset="0"/>
              </a:rPr>
              <a:t>tutti i dati digitali che abbiano un rilievo giuridico</a:t>
            </a:r>
            <a:endParaRPr lang="it-IT" sz="2800" b="0" dirty="0" smtClean="0">
              <a:solidFill>
                <a:srgbClr val="006533"/>
              </a:solidFill>
              <a:latin typeface="Garamond" pitchFamily="18" charset="0"/>
            </a:endParaRPr>
          </a:p>
        </p:txBody>
      </p:sp>
    </p:spTree>
    <p:extLst>
      <p:ext uri="{BB962C8B-B14F-4D97-AF65-F5344CB8AC3E}">
        <p14:creationId xmlns:p14="http://schemas.microsoft.com/office/powerpoint/2010/main" val="3684813280"/>
      </p:ext>
    </p:extLst>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395536"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Gli strumenti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45535" y="980728"/>
            <a:ext cx="8358246" cy="3970318"/>
          </a:xfrm>
          <a:prstGeom prst="rect">
            <a:avLst/>
          </a:prstGeom>
          <a:noFill/>
          <a:ln w="9525">
            <a:noFill/>
            <a:miter lim="800000"/>
            <a:headEnd/>
            <a:tailEnd/>
          </a:ln>
          <a:effectLst/>
        </p:spPr>
        <p:txBody>
          <a:bodyPr wrap="square">
            <a:spAutoFit/>
          </a:bodyPr>
          <a:lstStyle/>
          <a:p>
            <a:pPr marL="457200" indent="-457200" algn="l">
              <a:buFont typeface="Arial" pitchFamily="34" charset="0"/>
              <a:buChar char="•"/>
            </a:pPr>
            <a:r>
              <a:rPr lang="it-IT" sz="2800" i="1" dirty="0">
                <a:solidFill>
                  <a:srgbClr val="006533"/>
                </a:solidFill>
                <a:latin typeface="Garamond" pitchFamily="18" charset="0"/>
              </a:rPr>
              <a:t>Firma digitale (formazione del documento -paternità e integrità ) </a:t>
            </a:r>
          </a:p>
          <a:p>
            <a:pPr marL="457200" indent="-457200" algn="l">
              <a:buFont typeface="Arial" pitchFamily="34" charset="0"/>
              <a:buChar char="•"/>
            </a:pPr>
            <a:endParaRPr lang="it-IT" sz="2800" i="1" dirty="0">
              <a:solidFill>
                <a:srgbClr val="006533"/>
              </a:solidFill>
              <a:latin typeface="Garamond" pitchFamily="18" charset="0"/>
            </a:endParaRPr>
          </a:p>
          <a:p>
            <a:pPr marL="457200" indent="-457200" algn="l">
              <a:buFont typeface="Arial" pitchFamily="34" charset="0"/>
              <a:buChar char="•"/>
            </a:pPr>
            <a:r>
              <a:rPr lang="it-IT" sz="2800" i="1" dirty="0">
                <a:solidFill>
                  <a:srgbClr val="006533"/>
                </a:solidFill>
                <a:latin typeface="Garamond" pitchFamily="18" charset="0"/>
              </a:rPr>
              <a:t>Posta elettronica certificata ( trasmissione del documento) </a:t>
            </a:r>
          </a:p>
          <a:p>
            <a:pPr marL="457200" indent="-457200" algn="l">
              <a:buFont typeface="Arial" pitchFamily="34" charset="0"/>
              <a:buChar char="•"/>
            </a:pPr>
            <a:endParaRPr lang="it-IT" sz="2800" i="1" dirty="0">
              <a:solidFill>
                <a:srgbClr val="006533"/>
              </a:solidFill>
              <a:latin typeface="Garamond" pitchFamily="18" charset="0"/>
            </a:endParaRPr>
          </a:p>
          <a:p>
            <a:pPr marL="457200" indent="-457200" algn="l">
              <a:buFont typeface="Arial" pitchFamily="34" charset="0"/>
              <a:buChar char="•"/>
            </a:pPr>
            <a:r>
              <a:rPr lang="it-IT" sz="2800" i="1" dirty="0">
                <a:solidFill>
                  <a:srgbClr val="006533"/>
                </a:solidFill>
                <a:latin typeface="Garamond" pitchFamily="18" charset="0"/>
              </a:rPr>
              <a:t>Conservazione sostitutiva (conservazione nel tempo del documento)  </a:t>
            </a:r>
          </a:p>
          <a:p>
            <a:pPr algn="just"/>
            <a:endParaRPr lang="it-IT" sz="2800" b="0" dirty="0" smtClean="0">
              <a:solidFill>
                <a:srgbClr val="006533"/>
              </a:solidFill>
              <a:latin typeface="Garamond" pitchFamily="18" charset="0"/>
            </a:endParaRPr>
          </a:p>
        </p:txBody>
      </p:sp>
    </p:spTree>
    <p:extLst>
      <p:ext uri="{BB962C8B-B14F-4D97-AF65-F5344CB8AC3E}">
        <p14:creationId xmlns:p14="http://schemas.microsoft.com/office/powerpoint/2010/main" val="2823940941"/>
      </p:ext>
    </p:extLst>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rapporti utenti – PA    </a:t>
            </a:r>
            <a:endParaRPr lang="it-IT" sz="3200" i="1" dirty="0">
              <a:solidFill>
                <a:srgbClr val="FFFFFF"/>
              </a:solidFill>
              <a:latin typeface="Times New Roman" pitchFamily="18" charset="0"/>
            </a:endParaRPr>
          </a:p>
        </p:txBody>
      </p:sp>
      <p:pic>
        <p:nvPicPr>
          <p:cNvPr id="4" name="Immagine 3" descr="Immagine 5.png"/>
          <p:cNvPicPr>
            <a:picLocks noChangeAspect="1"/>
          </p:cNvPicPr>
          <p:nvPr/>
        </p:nvPicPr>
        <p:blipFill>
          <a:blip r:embed="rId2">
            <a:extLst>
              <a:ext uri="{28A0092B-C50C-407E-A947-70E740481C1C}">
                <a14:useLocalDpi xmlns:a14="http://schemas.microsoft.com/office/drawing/2010/main" val="0"/>
              </a:ext>
            </a:extLst>
          </a:blip>
          <a:srcRect l="17249" t="11417" r="526" b="4823"/>
          <a:stretch>
            <a:fillRect/>
          </a:stretch>
        </p:blipFill>
        <p:spPr bwMode="auto">
          <a:xfrm>
            <a:off x="179512" y="952809"/>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p:cNvPicPr>
            <a:picLocks noChangeAspect="1"/>
          </p:cNvPicPr>
          <p:nvPr/>
        </p:nvPicPr>
        <p:blipFill>
          <a:blip r:embed="rId3">
            <a:extLst>
              <a:ext uri="{28A0092B-C50C-407E-A947-70E740481C1C}">
                <a14:useLocalDpi xmlns:a14="http://schemas.microsoft.com/office/drawing/2010/main" val="0"/>
              </a:ext>
            </a:extLst>
          </a:blip>
          <a:srcRect t="4071"/>
          <a:stretch>
            <a:fillRect/>
          </a:stretch>
        </p:blipFill>
        <p:spPr bwMode="auto">
          <a:xfrm>
            <a:off x="4857736" y="1227446"/>
            <a:ext cx="400685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p:cNvPicPr>
            <a:picLocks noChangeAspect="1"/>
          </p:cNvPicPr>
          <p:nvPr/>
        </p:nvPicPr>
        <p:blipFill>
          <a:blip r:embed="rId4">
            <a:extLst>
              <a:ext uri="{28A0092B-C50C-407E-A947-70E740481C1C}">
                <a14:useLocalDpi xmlns:a14="http://schemas.microsoft.com/office/drawing/2010/main" val="0"/>
              </a:ext>
            </a:extLst>
          </a:blip>
          <a:srcRect t="5534" b="8730"/>
          <a:stretch>
            <a:fillRect/>
          </a:stretch>
        </p:blipFill>
        <p:spPr bwMode="auto">
          <a:xfrm>
            <a:off x="1043608" y="4357385"/>
            <a:ext cx="2538412"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https://encrypted-tbn0.gstatic.com/images?q=tbn:ANd9GcS-GWzkjouU4nVtbpCHmTKwDMqnqydkuTw5bL4V9WTUGqlIrfnx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080" y="4509120"/>
            <a:ext cx="2447925" cy="1866900"/>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6943984" y="6376020"/>
            <a:ext cx="2065502" cy="369332"/>
          </a:xfrm>
          <a:prstGeom prst="rect">
            <a:avLst/>
          </a:prstGeom>
          <a:noFill/>
        </p:spPr>
        <p:txBody>
          <a:bodyPr wrap="none" rtlCol="0">
            <a:spAutoFit/>
          </a:bodyPr>
          <a:lstStyle/>
          <a:p>
            <a:r>
              <a:rPr lang="it-IT" dirty="0" smtClean="0"/>
              <a:t>Fonte </a:t>
            </a:r>
            <a:r>
              <a:rPr lang="it-IT" dirty="0" err="1" smtClean="0"/>
              <a:t>Formez</a:t>
            </a:r>
            <a:r>
              <a:rPr lang="it-IT" dirty="0" smtClean="0"/>
              <a:t> PA</a:t>
            </a:r>
            <a:endParaRPr lang="it-IT" dirty="0"/>
          </a:p>
        </p:txBody>
      </p:sp>
    </p:spTree>
    <p:extLst>
      <p:ext uri="{BB962C8B-B14F-4D97-AF65-F5344CB8AC3E}">
        <p14:creationId xmlns:p14="http://schemas.microsoft.com/office/powerpoint/2010/main" val="3289634629"/>
      </p:ext>
    </p:extLst>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rgbClr val="FFFFFF"/>
                </a:solidFill>
                <a:latin typeface="Times New Roman" pitchFamily="18" charset="0"/>
              </a:rPr>
              <a:t>I nuovi “diritti digitali”</a:t>
            </a:r>
          </a:p>
        </p:txBody>
      </p:sp>
      <p:sp>
        <p:nvSpPr>
          <p:cNvPr id="3" name="Rettangolo 2"/>
          <p:cNvSpPr/>
          <p:nvPr/>
        </p:nvSpPr>
        <p:spPr>
          <a:xfrm>
            <a:off x="323528" y="1305342"/>
            <a:ext cx="8424936" cy="4832092"/>
          </a:xfrm>
          <a:prstGeom prst="rect">
            <a:avLst/>
          </a:prstGeom>
        </p:spPr>
        <p:txBody>
          <a:bodyPr wrap="square">
            <a:spAutoFit/>
          </a:bodyPr>
          <a:lstStyle/>
          <a:p>
            <a:pPr algn="just">
              <a:buFontTx/>
              <a:buChar char="•"/>
            </a:pPr>
            <a:r>
              <a:rPr lang="it-IT" sz="2800" dirty="0">
                <a:solidFill>
                  <a:srgbClr val="006533"/>
                </a:solidFill>
                <a:latin typeface="Garamond" pitchFamily="18" charset="0"/>
              </a:rPr>
              <a:t>Diritto all’uso delle tecnologie </a:t>
            </a:r>
            <a:r>
              <a:rPr lang="it-IT" sz="2800" b="0" dirty="0">
                <a:solidFill>
                  <a:srgbClr val="006533"/>
                </a:solidFill>
                <a:latin typeface="Garamond" pitchFamily="18" charset="0"/>
              </a:rPr>
              <a:t>(art. 3): diritto ad usare le tecnologie nei rapporti con la PA, in maniera sostitutiva delle altre modalità (servizio postale, rapporto personale)</a:t>
            </a:r>
          </a:p>
          <a:p>
            <a:pPr algn="just">
              <a:buFontTx/>
              <a:buChar char="•"/>
            </a:pPr>
            <a:r>
              <a:rPr lang="it-IT" sz="2800" b="0" dirty="0">
                <a:solidFill>
                  <a:srgbClr val="006533"/>
                </a:solidFill>
                <a:latin typeface="Garamond" pitchFamily="18" charset="0"/>
              </a:rPr>
              <a:t> </a:t>
            </a:r>
            <a:r>
              <a:rPr lang="it-IT" sz="2800" dirty="0">
                <a:solidFill>
                  <a:srgbClr val="006533"/>
                </a:solidFill>
                <a:latin typeface="Garamond" pitchFamily="18" charset="0"/>
              </a:rPr>
              <a:t>Diritto all’acceso ed all’invio di documenti digitali </a:t>
            </a:r>
            <a:r>
              <a:rPr lang="it-IT" sz="2800" b="0" dirty="0">
                <a:solidFill>
                  <a:srgbClr val="006533"/>
                </a:solidFill>
                <a:latin typeface="Garamond" pitchFamily="18" charset="0"/>
              </a:rPr>
              <a:t>(art. 4)</a:t>
            </a:r>
          </a:p>
          <a:p>
            <a:pPr algn="just">
              <a:buFontTx/>
              <a:buChar char="•"/>
            </a:pPr>
            <a:r>
              <a:rPr lang="it-IT" sz="2800" b="0" dirty="0">
                <a:solidFill>
                  <a:srgbClr val="006533"/>
                </a:solidFill>
                <a:latin typeface="Garamond" pitchFamily="18" charset="0"/>
              </a:rPr>
              <a:t> </a:t>
            </a:r>
            <a:r>
              <a:rPr lang="it-IT" sz="2800" dirty="0">
                <a:solidFill>
                  <a:srgbClr val="006533"/>
                </a:solidFill>
                <a:latin typeface="Garamond" pitchFamily="18" charset="0"/>
              </a:rPr>
              <a:t>Diritto ad effettuare qualsiasi pagamento in forma digitale </a:t>
            </a:r>
            <a:r>
              <a:rPr lang="it-IT" sz="2800" b="0" dirty="0">
                <a:solidFill>
                  <a:srgbClr val="006533"/>
                </a:solidFill>
                <a:latin typeface="Garamond" pitchFamily="18" charset="0"/>
              </a:rPr>
              <a:t>(art. 5)</a:t>
            </a:r>
          </a:p>
          <a:p>
            <a:pPr algn="just">
              <a:buFontTx/>
              <a:buChar char="•"/>
            </a:pPr>
            <a:r>
              <a:rPr lang="it-IT" sz="2800" b="0" dirty="0">
                <a:solidFill>
                  <a:srgbClr val="006533"/>
                </a:solidFill>
                <a:latin typeface="Garamond" pitchFamily="18" charset="0"/>
              </a:rPr>
              <a:t> </a:t>
            </a:r>
            <a:r>
              <a:rPr lang="it-IT" sz="2800" dirty="0">
                <a:solidFill>
                  <a:srgbClr val="006533"/>
                </a:solidFill>
                <a:latin typeface="Garamond" pitchFamily="18" charset="0"/>
              </a:rPr>
              <a:t>Diritto a ricevere qualsiasi comunicazione della PA al proprio indirizzo e-mail </a:t>
            </a:r>
            <a:r>
              <a:rPr lang="it-IT" sz="2800" b="0" dirty="0">
                <a:solidFill>
                  <a:srgbClr val="006533"/>
                </a:solidFill>
                <a:latin typeface="Garamond" pitchFamily="18" charset="0"/>
              </a:rPr>
              <a:t>(tramite la PEC)</a:t>
            </a:r>
          </a:p>
          <a:p>
            <a:pPr algn="just">
              <a:buFontTx/>
              <a:buChar char="•"/>
            </a:pPr>
            <a:r>
              <a:rPr lang="it-IT" sz="2800" b="0" dirty="0">
                <a:solidFill>
                  <a:srgbClr val="006533"/>
                </a:solidFill>
                <a:latin typeface="Garamond" pitchFamily="18" charset="0"/>
              </a:rPr>
              <a:t> </a:t>
            </a:r>
            <a:r>
              <a:rPr lang="it-IT" sz="2800" dirty="0">
                <a:solidFill>
                  <a:srgbClr val="006533"/>
                </a:solidFill>
                <a:latin typeface="Garamond" pitchFamily="18" charset="0"/>
              </a:rPr>
              <a:t>Diritto a trovare in rete tutti i moduli e formulari necessari all’espletamento delle pratiche</a:t>
            </a:r>
            <a:r>
              <a:rPr lang="it-IT" sz="2800" b="0" dirty="0">
                <a:solidFill>
                  <a:srgbClr val="006533"/>
                </a:solidFill>
                <a:latin typeface="Garamond" pitchFamily="18" charset="0"/>
              </a:rPr>
              <a:t>.     </a:t>
            </a:r>
          </a:p>
        </p:txBody>
      </p:sp>
    </p:spTree>
    <p:extLst>
      <p:ext uri="{BB962C8B-B14F-4D97-AF65-F5344CB8AC3E}">
        <p14:creationId xmlns:p14="http://schemas.microsoft.com/office/powerpoint/2010/main" val="1378732247"/>
      </p:ext>
    </p:extLst>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rgbClr val="FFFFFF"/>
                </a:solidFill>
                <a:latin typeface="Times New Roman" pitchFamily="18" charset="0"/>
              </a:rPr>
              <a:t>I nuovi “diritti digitali</a:t>
            </a:r>
            <a:r>
              <a:rPr lang="it-IT" sz="3200" i="1" dirty="0" smtClean="0">
                <a:solidFill>
                  <a:srgbClr val="FFFFFF"/>
                </a:solidFill>
                <a:latin typeface="Times New Roman" pitchFamily="18" charset="0"/>
              </a:rPr>
              <a:t>” (2)</a:t>
            </a:r>
            <a:endParaRPr lang="it-IT" sz="3200" i="1" dirty="0">
              <a:solidFill>
                <a:srgbClr val="FFFFFF"/>
              </a:solidFill>
              <a:latin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472" y="908720"/>
            <a:ext cx="2828925" cy="347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1493555"/>
            <a:ext cx="2762250" cy="307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77113" y="1551500"/>
            <a:ext cx="3951287"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ttangolo 6"/>
          <p:cNvSpPr>
            <a:spLocks noChangeArrowheads="1"/>
          </p:cNvSpPr>
          <p:nvPr/>
        </p:nvSpPr>
        <p:spPr bwMode="auto">
          <a:xfrm>
            <a:off x="149225" y="4653136"/>
            <a:ext cx="89947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2400">
                <a:latin typeface="Helvetica" pitchFamily="34" charset="0"/>
              </a:rPr>
              <a:t>Semplificare le procedure amministrative, </a:t>
            </a:r>
            <a:r>
              <a:rPr lang="it-IT" sz="2800" b="1">
                <a:latin typeface="Helvetica" pitchFamily="34" charset="0"/>
              </a:rPr>
              <a:t>ottimizzare</a:t>
            </a:r>
            <a:r>
              <a:rPr lang="it-IT" sz="2800">
                <a:latin typeface="Helvetica" pitchFamily="34" charset="0"/>
              </a:rPr>
              <a:t> </a:t>
            </a:r>
            <a:r>
              <a:rPr lang="it-IT" sz="2400">
                <a:latin typeface="Helvetica" pitchFamily="34" charset="0"/>
              </a:rPr>
              <a:t>il tempo di risposta alle istanze degli utenti. </a:t>
            </a:r>
          </a:p>
        </p:txBody>
      </p:sp>
      <p:pic>
        <p:nvPicPr>
          <p:cNvPr id="410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0232" y="6021288"/>
            <a:ext cx="21463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86457487"/>
      </p:ext>
    </p:extLst>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214282" y="33788"/>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Le istanze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1351889"/>
            <a:ext cx="8358246" cy="5539978"/>
          </a:xfrm>
          <a:prstGeom prst="rect">
            <a:avLst/>
          </a:prstGeom>
          <a:noFill/>
          <a:ln w="9525">
            <a:noFill/>
            <a:miter lim="800000"/>
            <a:headEnd/>
            <a:tailEnd/>
          </a:ln>
          <a:effectLst/>
        </p:spPr>
        <p:txBody>
          <a:bodyPr wrap="square">
            <a:spAutoFit/>
          </a:bodyPr>
          <a:lstStyle/>
          <a:p>
            <a:pPr algn="just"/>
            <a:r>
              <a:rPr lang="it-IT" sz="2400" dirty="0" smtClean="0">
                <a:solidFill>
                  <a:srgbClr val="006533"/>
                </a:solidFill>
                <a:latin typeface="Garamond" pitchFamily="18" charset="0"/>
              </a:rPr>
              <a:t>Art. 65 Codice amministrazione digitale </a:t>
            </a:r>
          </a:p>
          <a:p>
            <a:pPr algn="just"/>
            <a:endParaRPr lang="it-IT" sz="2400" dirty="0" smtClean="0">
              <a:solidFill>
                <a:srgbClr val="006533"/>
              </a:solidFill>
              <a:latin typeface="Garamond" pitchFamily="18" charset="0"/>
            </a:endParaRPr>
          </a:p>
          <a:p>
            <a:pPr algn="just"/>
            <a:r>
              <a:rPr lang="it-IT" dirty="0">
                <a:solidFill>
                  <a:srgbClr val="006533"/>
                </a:solidFill>
                <a:latin typeface="Garamond" pitchFamily="18" charset="0"/>
              </a:rPr>
              <a:t>Istanze e dichiarazioni presentate alle pubbliche amministrazioni per via </a:t>
            </a:r>
            <a:r>
              <a:rPr lang="it-IT" dirty="0" smtClean="0">
                <a:solidFill>
                  <a:srgbClr val="006533"/>
                </a:solidFill>
                <a:latin typeface="Garamond" pitchFamily="18" charset="0"/>
              </a:rPr>
              <a:t>telematica</a:t>
            </a:r>
            <a:endParaRPr lang="it-IT" dirty="0">
              <a:solidFill>
                <a:srgbClr val="006533"/>
              </a:solidFill>
              <a:latin typeface="Garamond" pitchFamily="18" charset="0"/>
            </a:endParaRPr>
          </a:p>
          <a:p>
            <a:pPr marL="342900" indent="-342900" algn="just">
              <a:buAutoNum type="arabicPeriod"/>
            </a:pPr>
            <a:r>
              <a:rPr lang="it-IT" b="0" dirty="0" smtClean="0">
                <a:solidFill>
                  <a:srgbClr val="006533"/>
                </a:solidFill>
                <a:latin typeface="Garamond" pitchFamily="18" charset="0"/>
              </a:rPr>
              <a:t>Le </a:t>
            </a:r>
            <a:r>
              <a:rPr lang="it-IT" b="0" dirty="0">
                <a:solidFill>
                  <a:srgbClr val="006533"/>
                </a:solidFill>
                <a:latin typeface="Garamond" pitchFamily="18" charset="0"/>
              </a:rPr>
              <a:t>istanze e le dichiarazioni presentate alle pubbliche amministrazioni e ai gestori dei servizi pubblici per via telematica ai sensi dell'articolo 38, commi 1 e 3, del decreto del Presidente della Repubblica 28 dicembre 2000, n. 445, </a:t>
            </a:r>
            <a:r>
              <a:rPr lang="it-IT" dirty="0">
                <a:solidFill>
                  <a:srgbClr val="006533"/>
                </a:solidFill>
                <a:latin typeface="Garamond" pitchFamily="18" charset="0"/>
              </a:rPr>
              <a:t>sono valide</a:t>
            </a:r>
            <a:r>
              <a:rPr lang="it-IT" b="0" dirty="0" smtClean="0">
                <a:solidFill>
                  <a:srgbClr val="006533"/>
                </a:solidFill>
                <a:latin typeface="Garamond" pitchFamily="18" charset="0"/>
              </a:rPr>
              <a:t>:</a:t>
            </a:r>
          </a:p>
          <a:p>
            <a:pPr algn="just"/>
            <a:endParaRPr lang="it-IT" b="0" dirty="0">
              <a:solidFill>
                <a:srgbClr val="006533"/>
              </a:solidFill>
              <a:latin typeface="Garamond" pitchFamily="18" charset="0"/>
            </a:endParaRPr>
          </a:p>
          <a:p>
            <a:pPr algn="just"/>
            <a:r>
              <a:rPr lang="it-IT" b="0" dirty="0">
                <a:solidFill>
                  <a:srgbClr val="006533"/>
                </a:solidFill>
                <a:latin typeface="Garamond" pitchFamily="18" charset="0"/>
              </a:rPr>
              <a:t>a) se sottoscritte mediante </a:t>
            </a:r>
            <a:r>
              <a:rPr lang="it-IT" dirty="0">
                <a:solidFill>
                  <a:srgbClr val="006533"/>
                </a:solidFill>
                <a:latin typeface="Garamond" pitchFamily="18" charset="0"/>
              </a:rPr>
              <a:t>la firma digitale o la firma elettronica qualificata</a:t>
            </a:r>
            <a:r>
              <a:rPr lang="it-IT" b="0" dirty="0">
                <a:solidFill>
                  <a:srgbClr val="006533"/>
                </a:solidFill>
                <a:latin typeface="Garamond" pitchFamily="18" charset="0"/>
              </a:rPr>
              <a:t>, il cui certificato è rilasciato da un certificatore accreditato; </a:t>
            </a:r>
          </a:p>
          <a:p>
            <a:pPr algn="just"/>
            <a:endParaRPr lang="it-IT" b="0" dirty="0">
              <a:solidFill>
                <a:srgbClr val="006533"/>
              </a:solidFill>
              <a:latin typeface="Garamond" pitchFamily="18" charset="0"/>
            </a:endParaRPr>
          </a:p>
          <a:p>
            <a:pPr algn="just"/>
            <a:r>
              <a:rPr lang="it-IT" b="0" dirty="0">
                <a:solidFill>
                  <a:srgbClr val="006533"/>
                </a:solidFill>
                <a:latin typeface="Garamond" pitchFamily="18" charset="0"/>
              </a:rPr>
              <a:t>b) ovvero, quando l'autore è identificato dal sistema informatico con l'uso della </a:t>
            </a:r>
            <a:r>
              <a:rPr lang="it-IT" dirty="0">
                <a:solidFill>
                  <a:srgbClr val="006533"/>
                </a:solidFill>
                <a:latin typeface="Garamond" pitchFamily="18" charset="0"/>
              </a:rPr>
              <a:t>carta d'identità elettronica o della carta nazionale dei serviz</a:t>
            </a:r>
            <a:r>
              <a:rPr lang="it-IT" b="0" dirty="0">
                <a:solidFill>
                  <a:srgbClr val="006533"/>
                </a:solidFill>
                <a:latin typeface="Garamond" pitchFamily="18" charset="0"/>
              </a:rPr>
              <a:t>i, nei limiti di quanto stabilito da ciascuna amministrazione ai sensi della normativa vigente;</a:t>
            </a:r>
          </a:p>
          <a:p>
            <a:pPr algn="just"/>
            <a:endParaRPr lang="it-IT" b="0" dirty="0">
              <a:solidFill>
                <a:srgbClr val="006533"/>
              </a:solidFill>
              <a:latin typeface="Garamond" pitchFamily="18" charset="0"/>
            </a:endParaRPr>
          </a:p>
          <a:p>
            <a:pPr algn="just"/>
            <a:r>
              <a:rPr lang="it-IT" b="0" dirty="0">
                <a:solidFill>
                  <a:srgbClr val="006533"/>
                </a:solidFill>
                <a:latin typeface="Garamond" pitchFamily="18" charset="0"/>
              </a:rPr>
              <a:t>c) ovvero quando l'autore è identificato dal sistema informatico con i </a:t>
            </a:r>
            <a:r>
              <a:rPr lang="it-IT" dirty="0">
                <a:solidFill>
                  <a:srgbClr val="006533"/>
                </a:solidFill>
                <a:latin typeface="Garamond" pitchFamily="18" charset="0"/>
              </a:rPr>
              <a:t>diversi strumenti </a:t>
            </a:r>
            <a:r>
              <a:rPr lang="it-IT" b="0" dirty="0">
                <a:solidFill>
                  <a:srgbClr val="006533"/>
                </a:solidFill>
                <a:latin typeface="Garamond" pitchFamily="18" charset="0"/>
              </a:rPr>
              <a:t>di cui all'articolo 64, comma 2, nei limiti di quanto stabilito da ciascuna amministrazione ai sensi della normativa vigente nonché quando le istanze e le dichiarazioni sono inviate con le modalità di cui all'articolo 38, comma 3, del decreto del Presidente della Repubblica 28 dicembre 2000, n. 445. </a:t>
            </a:r>
          </a:p>
        </p:txBody>
      </p:sp>
      <p:sp>
        <p:nvSpPr>
          <p:cNvPr id="2" name="AutoShape 2" descr="data:image/jpeg;base64,/9j/4AAQSkZJRgABAQAAAQABAAD/2wCEAAkGBhQSEBUUEhQVFRUVFxgaFxQXGBQVFRcXFRwYHBgUFxUYHCYeFxwkGhoVHy8gIycpLCwsFR4xNTAqNSYrLCkBCQoKDgwOGg8PGikcHBwsLCkpKSkpKSkpKSkpKSwsKSkpKSkpKSwpKSwsKSksKSwsKSwsLCwpKSwsLCksLCksLP/AABEIALcBFAMBIgACEQEDEQH/xAAbAAACAgMBAAAAAAAAAAAAAAAFBgMEAAIHAf/EAFAQAAIAAwMGCQgFCQYHAQEBAAECAAMRBBIhBQYiMUGxMlFhcXJzdKGyEyMzNIGRwdEHJEJSwhRTYoOEkqKzw0NUgtLh8BZEY2R1o/HTtBX/xAAZAQADAQEBAAAAAAAAAAAAAAACAwQBBQD/xAAoEQACAQQBBAEEAwEAAAAAAAAAAQIDESExMhJBUfAiBDNhoUJxkSP/2gAMAwEAAhEDEQA/ALOaUxZodJc2pvswSbdvFWoa0oVNDUEjkx4js9Ji1vSUYa63Kj2lby0+Uc5zUy8ZE64KUmUUPSt1iVpep9k3Svt1GHi32kT3MokoCAqWiWxFJpqDLccRIIB1HGtNY5tSNpF0ZYKliznlTjRJdDeu6K3qLTCaQBW6ThybaRbtOUboFJSkkVJ0sCdmjCVkKxy1nv5VVmeTvVVnUDRIBK3iCSDU4UwBHJDnliRMmBTJn3FI1q9boXWcKrdpdoMNYgakel4CjkE5StU2ct3yQu1rQLNxIqRWtAcdlYr2crLkXWEkGaX0nXgBDcJ0L16oLUr741stqr5QkO8uWKl2mVYaheZa1xOwVpXYYFZdtiPPJlggXEvY/bppmmoHVUcZMHFXwefkcc3CZlnQqoe4CuFQVNdl1rwrr4OPHFy3W+Winy0tgtNIFnoRzNSvNxwt5i5whaSQEDMwYk4XlppY8akk47CdoAN7O55k6zvMlzHCIfOyGIIug6M5NoGo07qjEHD5WZ7qxcv2TLKOqeSlzLpViAt4qpXDybEGitqPt2xNbMuIpK3S2NPSYH2FsRCvmcktSC6hiXAvGYqlaBiCELAOK3BiDBW3tPEw+d8nLUXmYCW1VJ0QGoCrECuNRrNYycUnY2OVc1n5dmlaS0ugDYZjUFP3RENtthCSGmzEMxXluQb1664rW6aqKVXGuockV0ytoiZNVrha6pvXgTruXQdZXChHtMBMtWhPKEyxoeU0QTXDGgqdYrBxj2Mbxc6NLRwA3kiwOleUsLwNKNVCwNRjWtYH23LVnR0E1CGJAVmYm4DgWNTVRzR7kbOkTLOWA0VCKFQ3XVgAHUatVGYGtCKCoMK2eNlmi0KZk1pqOtZbm7euKTeQ4awa40GscsZGCcrMxyHKTlMG8SkxQL40iy4rgKEmhrrrFS1ZwLXCWSRiCZlaYHVRqjXEORUUSSslVEwBKHyiPfF2pwJa5Rr2FNYGEDp9vnS1DPMJvnQljyaYVxYsNdcCNWB1CAtmwXa5a/8A9W0PMQDQVm4noQBU4tTYDqjbJ88Papqo0tzNRDQG9eIFGSrFSxFK0rFC0W6WFmJNVhNCVFWJKsaXWBBpiDSgJqG5MA+SctCz2q+wFAKVIrcvKQGA14Nd1bBDIxumY3Y6JMmlK3pTAVwIaaBtprgXKy9IvTRKltfUAsEJZnJNCRQ6V3Cv/wBi/Ot7zkREmGTMZKrMRg0sOTQIw21quPKNRIrz3JtmpaSJwqyswKl1QF1rUF6ilTTGu3ngYQTTuY2dCfKqoNJXrU4X7hphQkE4VgZNzgNT5OXQmlTediSBtuVr7Y3t7uZUs2eighQAPJzCrtsxre2km8Dg3FAtrbMvmWWadcFZjBlXVwrqVrdA5zyGASDL+TspTCzNaJgWWGVdIulCQWwIxrQDAjbG2a9Xk3UCzPJM9QtcK1owoQwrx3dlNkAMo2+VMWWZYNTevGp0gDonHXSpWu0CNszM4PJEygFvzGFCaC9QteQtswoRXDRIwhvTeLYLY4Wq2qinystgANKrOBTGvCpWKdiy1KdE8hLmXSWAChiEuVoGoaLeBrXviPOmZMnyZ3kZjr5Ot+USCk2UtCXS9qphh3ajC3mlLlhr0xQ9WQYzFSgY8ICovgYVFDr5IGMF03Mvmw42nLaphdYnRr5yg1CooWrxikC3y5NpdlS7oGqhmNT2DARvlMz/ACmjM8mlCxe7KbQrzaLHEDhCoPFAsZWJVpj3/Jqboe/Wh+zUDaddKUPHsgYruHgmt9tJsyNOdS95Jiq1bxW8woExU4CtTyiGWSrEBxLvhsb6ltIClDVCwPtpzRz7OC0oXYyxdS8ujxVpeUcQBrhyQ3Zt50B5Boq+algGWpCN5QfZXkat4HUKmtKYnKPxuDfJJlLLMiXd8rLNa6FWJINcWoTUU1k8kW5OUgWbRmBVJF43gpAWodWJoQ2HvhRz1s8wvLczmmynBEstdvIRQtLbjI1/7qTGbaqJRWWqiYUBVvKI5YsWqpSpuUoupRWuqMcEo3PJ3di3asvrsllqUIrMrQiuODYGKM3LFodkCVQOyqCBMPCw1tSu3bFe022fLUu800vFUlgS1qQaFy66110wBwOEaNb0FVnqwcoWxap1VSYCCQKHDA/a9kZFdwh0yLa0MskOpN43qM5AbDDEYYUwjIX8zGrIfrD4EjIRKOTTmQVipIxWovUI2VoacmMFM2piy5qu84jyhEt5YRiCDShd6i6a6jQ4iA85SSRsNDTiglZJfkLxnoyh1Kg0utVgVrQ6yLwb2R1Zr42I1hhmRRbYbtmmTi15CXrcZq0LUIoMKYn70NIF2yzHCBKXz5OoKg0qoqo4IwwpgKx5kGffAvJMS7fmVa7pFgocUGIIF04iuPPFuRlxXmGXMkTUJc0qhZGrhWq4UiKbuymKsc6slgtFnraFmK4oWZ0NTWvBZWocSa7RSKH5TfMyY1LzElqAAVOOC7NcPWc2S7PIllFUoJswXiDdIpU0AOwfdwEIQlCjDA4mhxFQCaGnf7Yppy61di5R6TyzT2BAFaCpXYAcNfPDPkKZQTZbvLMt0My5Uky8Kla0ulSQmFfsrCvZ1OB4q4ceynurB/I1olyrrOxVr63a1JKgOGUc5ZcOQxtVJgwLGSZtnd3C2eZNINUagJTAAsC1BS9Q0YmmA52HOSqWTzZVWmBFUvgq3gLxNK4hRT/QRcyfaZao0yjFVCLduEMWUaJCctR+5sjWyWqzW6X5G8SbvAaqzFu6mPKCRyRI3dp20P0rC1mtkKdKLrNJVSppQLMRj9+uIpy668UL2Vrb5QXiasxrqFK01/744b8soJC+Rk3ryJfDVJL0vVVuW6L1eQDbCLaFoopqrD6XyfUxc8KxYskxplQTS+aF2NKEcFxyjDAc22GG12pHsiNPYTGF5AZd4FiBwtIAg4aVRjUccLchMdpxBoDjhxUhtyLbZKtdqWIVCUVSzXgpD1HKWGMbU8mQLebQlOUKWdpZaoeaVUB2Cmta0IxH2RSKGeVgmzpyyZRQiWoLJeuzHY/dBoCAtKCo18kM1oypKsySg988E31UkBdK6XI1AxkzJFmtdyeGvXTQspIDAY3GA2Akn/SJ+q0uqwxq6sLlpEyTYlMxzeLXGUqMAwaqhqVIFB3cUJ9rnkOxTioeUEDDmpDBnHazMCsAQjMaqScHTVTnDE6sKEaqUXXUlyP/ALsEVUli7F1PAWydaGV0mX0W4bpVyx8ojfYYKDqxFTxwTyrNs62qjy2mksfKKuKsGFSGGOlUjEU4MCMkhRMBmVuDhHWCFxFRx6vaIc837QkwS1BLNo6d03D5NSCL+o1F7CAqfF3Njku5Is6eTaktpKqw82QoIWmlSlTTha8dmqEqRky0zbR+UArRm4Uo3vJrXBSuutKch44d/wDiSziayMzS63aFlIVqDBlO2vHFbKGSpFjDzUVjfKi6CaIGxN3Xz480IjJxv+RjXVYXs5LRdneTLVCgMNEKQWArULtwhUkT2BAFQCaimFDQ0OEEspBvLNeJYrRQccVUC61Mda0NK4VgbIU69VDx8XHyaorhG0RM3djRm5MPlCrTJYWepvS6sSjAEMwwu0IrUV1HVqrrkybZmmlfyZ5wIUrhUKRW8VOwUoKE0wirkiZLl6TkqQyXS1SOECwHFVRTnpDxkq0S6F6NRFUEFCparEi6p14ll9sIqYYcckGVGKWO+pAdkAW+AoVyaAvdBApViAMKig1wu5qZCny5um11GHCW7MSZUcuFAOQGGmxZSs1rXyBJqajyTgq+stx1woCIGZTsy2ZVkSb5YhnDkklmU4I1KcKhWo1bNZquLaXT5Dau7ihlm1371TU3gtaCmjUDk1CKtjms1Q32tEkm6KUADDiKxFaODUY41POaxtKlHlxpgDxaiKe2LUrRsIbuxnW0KbGPyh1m+Se5eQsGeoI1kAhqBVrTUIt5sGU3kilndWqqtPKqAcNur9HFRXAceMORbZKRlWpLXVLIFLveV2YGg16JVYY5+UpUiQha+QSGBVSSq1qL33aYL/hiSfiw5eQDnpYpkxks8kpqLMpYKzUwRUqKUujjGwRHKlTZFhLTGYOrAXGVTdVtG6G16mNRvhkn5Os1uUTA94q1LykjXiZZ5DhywpZz2q+DdBVA9xlqaC7Uo456cWF0U1mPQd7RPNZbGDMiaPIPT84dn6CRkV8xPV3wPpT4JcZHpRVz3Uc9ZxUH3f8A2CWSbmkXYVYMMakkMtOCuJ1viMRSBUvEgQWyLYFmTQGxFWB9iO/4QItlaxNHY9WXL8qgAvaKulSFHDAxILDGoxwxg7ZcqySp0itTXTBu7MC3B2QFyTZQJWAVa2WVMoFUUclgSMNtBUQdnZLQs2gvDIBACMAUDUDpQijb450tlWBQz8s7oGIo8ucoLKWBKOpqJiiuqhxpx4wiB8Id88rKElMjYrS/LOAKkUqMMMdtMDUGlQSUEnkiuhmImrhliyvRqrgw1HiPHzwx5LlpVXmML95GLMbzYeUvUGs10PfWF/JkmpY8VO/bBvJliBvMSTQSzTEAh5glkEjHjgqjNhodpWUJRaorqT+zmEG6pFNWrEe8wSss2WwAUqWpjsc6tasATA2xZJlhitxCFtBl4otStyoqeMHbyRYmZFVkBGiaHg1u1VipNwmnFwaHXQxE8DRNzlt02SzymFSbwE0mt+XXR9oUlTxAiFadM93y2QdzxGmL3DBKtjg2Ao1dZNABU6xSuIJK25wi2kl03ETbTsEMmM2CqSqswvUJF4VAxPFTdDbm3OkyWqSMUSoUFjW6bzGg4VTzaIhVsdl0F2F6Y8rHAc0MOScnL5MtSp/J3mi9iAyMy0u6iNHvgKmUMihpsdqlAKCTQBQQUmUooI1lae/iifKiF5DGzsLy4rdIukgrVCdgIqKR5KyXKDN5tKAyfsgGkzAgMKHlB1xWylkwy1Z0JwBvA6QYAsGGOJGHBatQcKHGJbh2Of5Wyq0xgpW4qE0TWVOOs01gYcgA5YEzSCcRXfzRPlMDyz3a0rUVJJFaGleTV7BFaWl5wOMgVjoRSUSdvNg3k3TI8q1UWlFLG4FxqKfLjhvyPbZSyZaVJKlSSEYjglTiopt2c8J9msd6Yq1oLyDDZfNARDdkXJaHydVU3/ygEkXzWUQFYFvbhE1VjohqyWqVTSYalpeVk1LQ0LDWdVa40gVnfNmSiJoF+WQaqTQI4OjMw+yRUE8XPBWRktGRdFVrLlsSlUNXNGoVI2muMLudNkMuUUYm6QxU6ijAcmA4sAAwOqohMeSN7YEu0WpnZmOLMcdmwAYcgitIejAjWMQeXYTGgMS5OlXnPIK02Yxe1ZE97sO5Plq2nOcFiV0nN44PiQDr0QcOI8Yh0kZRlEqQWwVBwJh4DE8WOBPvMI9hsgN9iSbqO2sitwgFSRjth2smSpas4uIQsySBVQTdmBLwJPKWodcS1dj0FLJPlkAArfocKXXOvUGAJwNITs6LbNs8x0IrUnyc0mugaEJTjU1pxY8kNkzIyMtALtC40cBotSpQ6J0TxVw1wiZ5oRQOauhArjpKQaVriabK4ipFThAU7OVmbLV0Lk19GmyJbBMYVEslb2BoSCR93m5IpucIv2KT5sNx1x9tKc0WywhEcsa83mkyZoYkVAFQAXYkTGxIFcboXkPvhhslslimJwprSYcAzHE3eUDlqYWMiZKU0Bxqto16g0i6Abuo1rthpstgl3Q3k5foZT8EDFib2Ixx7oinserFq2SxMkuLO4VgCVZSMGA0Qfu11e0xzbLOVXc3CglhWqU10am6pYgcTR0HKGSClXlEhlLbSagbATiMCMDVTqIxjl+WbvliV1GhpjRajggbBxDYKQdGzYM8LA55iMfyd+tPglxkRZg+rv1p8EuMgZLLBTOfAwyZrjSB64/uyGPxhdAhlzcwU8iWo/8AoUfExbPiJjsebEKSzyWOzj3loYTwz1o8AgDKFBMHFIso/ig99s9aPAIgZSc6+lGcfKSV2GWSeXEQjFYd/pQXztn6tt4hKpFlHghM+RJZJpU4faFD7dvOIaskJ5tuhI77QYVJQ0hzw3ZI9G3Rs3fPJjKhsB3sw843bPwRfs+of4+6bFCzcNu2fgi/Z9Q/W/zIiY45Jnq5NunA6lbD2qpgERB7PlKZQn8696LAKkdCHFE8ssIZJmEvLU6g609rLhDjkkeYPYph98x4TsijzydNN4hyySPMHsLd7zITVGQY3DhTP2ffGmXTSyzyNYlzj7ixjc8KZ+z74zLSVs08foTx3f6xNbIbOIMakk7Y1GBqNY1eyPQIykdEnGHIT35qsdsyR4z8oeMgj0HPbPEISM2hpy+tkb3h3yBqs/7V4liWqPiFrH6NOol9zCFX6U3IlyQPtPMB9lDTfDXY/Rp2dN4hW+lVPNSTxTZg94rCoc0elo5xSN7LNuNUcxHIY0pHqAVHPF7EdxnySnmpnUTe+Yo+EPqDSm9bZd0uEXJQ80/Z3754h6ThzetsvhlxHU2PjoJINfTnfAxy76RJh/LnXYFQj2rHUk+105u6OXfSMn19jxy5Z7iPhGUF8zJvArkRbscw0CbLwPLjs5qxVpFrJy6Y513iLHlCkPWRBivRtx71+UMlmwl/ssreYXMh/Y6u2+IQxyPR/ssveYhnsei/beBN5pnhUxwlphY1Osx3m0LUTBx3u9RHBAIdQWxdQfcwPV360+CXHke5gerv1p8EuMhcts8hFIrDHkXgN1FqOrjCLC2WhkyJ6J+Szzfe00LFc3gCOx7Cel47llGzHEQX+0afnuLZcHIYGFcZ3Ssw/l/OCqDTPW/gEQXHnP8A6TV85IwpoPhzFYTK83+6w7fSeNOz9BvwwkARZS4ipbJJI0h8uaGzJI0CB/2vfMrCnI4QhryQdA9KxjvJj1TRsRxs3Cbth2D7tIISFwGrXNGofegfZRpN2wwSkjAdKd4ojYw5Zn8v1+ZyhD70WF9IZfpET683Vy9xHwhaCxdDihL2EcijzqdMQ25O9A3JYRs43mQpZI9IvS3Aw3ZPHmX5LDL73mQqqHEamGlM5pGwccT26XWXNGGqYNm0HkiFxjN6MjxGLk9Kh+d+8CJr5DZwYaokGqNQsbKI6Aiwx5tjzkvrpP8AUMN+b+qzE7UtJ1cZTGFHNkedk9fK3PDbm2KrZOWXP4/vJEtTY2IXsa+aTqBs4rsLv0np9Xlmg9NybVf5Qx2L0Sdm/wAsAvpMl/VAf+svhb5wuHJGy0cwMSoMR8o0uxJKGI54uYqwz5MwlP1A/inw6Jwp3GJ1n2cSyuOErJnopnUy++0CHVV0p/JOs/HxSoknsagnLXE4f2j7B92ObfSQv1wHjlJvcR0uWMW61/BHOfpLl/WpfUjuZ49SfyMloUE1xdyYvnF6S+JYphYvZL9IvTTeIqYtDlkU6K9Rajq42hjkLofsqbB+lC3kXgJ2S0nb95oZJQ0D2VePjMRz2OSCjJi2rhDi2qI4PMGJ5z3R3oDTPIyn+EfKOF2uXSY44nYe5iIbQ2xcx0zAH1d+tPglxkbZgITZ5lPzp8EuMgJLLNQhBYZchL5uZ1KD960CF0CGfIa+bfq7MP3p9YpqaAjseftT+us49wlQUl8I9b+AQMQYzu0yh7vJfKCksaR64+CIB4KyzkeVPKGal+6uGk60rT7rCBwzRsn5kfvzv88H7SOD0flEIETyk07XHRtYVsv5uWeVZ3dJYVlu0N6YaVYA4MxGomKGSuB+ssfhJhgzv9Tmc6+IQByYNH9dYx/6zFVG7hkTPY22U4v20/GCcj8c74wMsutu3HfBOR/Um/GBZ5gjLWb0idOLzJd5roFb0xcBWgorAd0U1zQsn5n+Od/ng9a+F7IiAieUpJvI1JWEfLuTZci0SllJcBRmIq7YgPjpMdgi9YsJM3sMrvZ4izuP1uX1TnumRNZR5qd2KRvMWLghT5DVMOM7oSN7RfYYv0j3qIHztc7qpO9oItwn6X4RC2eYpjNCy/mf453H1kbrmfZMPMj9+d/ngwf9++NlGqJeqT7jrIQMhoBakA1C0gAY6lD0GPJDLmydGx9TO3pC1kI1tKdpJ9ytDLmwNGxdRO3pHQmIQYsPo5fZj+GNsu5Plzpd2at5bwNKsMacakHadsa5O9HK7O34Yt2rg+7csTyvbAS2LQzOsn5n+Od/+kVcr5s2aXZ5jpKCsqkg3ppodmBekMkD84vVJ3Q3kQqEpOSyxjSsKGT/AEUzqpHfaBDqDpWjr7Pukwl5PHmZnV2bvnCHM8K09fI/pRbPfv4EoLy+E3XHwQJy5kOTPdWmpeIWgN6YKDA0orAazBaXwm678AiG16xzfKJptpYDjsXxmfZPzP8AHP8A/wBIDZfyTKkTbP5JLl58Redq0ZKcJjTbDmIV87vWLLznesZRk3PLYU0uk0yKdBexT+95kM0rg/si/GFnIo82vYJve8yGaVq/ZBvMPnsWgqNbf4fCYVpmaVlLEmViWJOnOFSTyPDSNZ5k8Jge+s85hE21oKCRpkfIcmUhCS6AtU6TnGgH2mJ1ARkXrJW6ef5RkI6peRlkcRuAd3vhnyGvm257ENvGW2mFuctBzfCGbIQwp/17GPdKYx2J6I1scpOub2xe4r8oKytf65vDAiy/b5bae4/6QWlHH9c3hMRseRWgYLzfKIRFifqXmiKkSy2MjoA55H6m/SXfATJnB/aLJ/LMHM9zSxt0lgLk3b2my90oxXR+2KnyGeRrftp3wVs22n5yZ3iBVnPD7d8YL2cYnrX8JjDGiK0A4c0RCJ564jmERgRNPbHR0JOdx+tr1DbpsWrP6Of2KR8Yq53H65zWdvDMi3J9HaOxSN0WLghL5DLO4U7qpW94InFm6W9YHTcWn9TL/HBMjFhyjwwB4oNHqjER7TGPVESD+xzzN71iX17eAwzZtcGxdRN3pCzm6fPyuuc+6XDNm2dGxdRN3pHQmIQWyb6OTj/YNvWLs+t32L8PlFTJa+bkcslvwxcnYqOZd0Ilo1bKlP8Af+xAzOb1Sb0R4lgsBArOr1ObzL4lhFPkhr0KWT/QzOhZf5qw4udK1ddI3SoUMn+imdGx98xTDexxtXXSN0qLZ79/AlBeXg78flR4RGloBw9sSS1o79aneqxraBqhE+IUdlcQq53es2b2+KG0CFLO4/W7PzE97fKBocwp6PMi8Bf/AB8zxzIY5GIHZBC5kb0a/wDj38U2GSzCt3sgh8tgIJyzhhxJ8RSKjrieeLkoYDoy/jFZhjCKugoE9j4J5/lGRtZNR5/lGROMOL29KSz/AL2GGXISaQ5bZKH7kl4UrTbb6EUhxzeXTlcttmfwy2HxjrzxEkT+QzWDgjltszuZ4LSTiOufc0CcncCXy2uaf4psFZOzrpm5olY00nng8w3CI70bWo8Hm4+QRDXm98Ty2NWgFny/1Q4fbXc0C8nDX2uQPdLaCOfDfVf8Y8LwOyef/wC2V/LaKaXAVPkM0j+07d8VgxJ1nrj3rAaQcJvJbRvWDEk6TdcO9RAs8R2g6uiIjvchje1fZ5oh9kTy2xsdCTnY31tuSQ3gb5wRQebtPY5HhrAzOpvrczqD4IJodC18lkkeCLf4IS9jJNGlP7On44JnhNzruMC5p053Z1/HBIHSP6v4wo1lImNXfA4HUeKMYGuoxpNaitzHcYmWxwhZs+mk9ZN7paw0ZtjCw9RN/BCtm2fOyulO7paw05uarB1E3+nF8xCDOSeBZ+rfesWX9GOim6KuSDoWfozBFl/RDor8YQ9BdyC9AbOx/qkzA608QgsQeIwGzub6o/OniEJp8kMehdyf6Kb+xj+JIbpgxtfWyN0uFGwHzczpWIeCG2acbZ1knwyosn7+hKDQ4czrJe5Y0tR1e3fGxOnN6cr4RrbAcP8AFvieWgo7IL3IYT87G+tyeRD/AFD8IbucQn51t9bl9Ud02PUOQc9FjI66K/8Ajz4psMdiHA7J8oXckaubJ/xmQxWE4yuWyf5YdMWglJOA6uXvivMOkecxNZjor1UvuIivOBvHA6zCJhQLVkbA8/yjI0sgNDgdfyjInGHC5K4+7vIh9zdXzknXjarSdX3VUc+2EbJ8vTUUNSyD3sIes1hV7LyzLU3eg+Edmroiph/JPo7Pyz5h9/ldcFZR1ddN/FAnJGMmycrzD/C52c8F5Ard62b79PGJGPPJmTJU6gmosy6BSorSuunuHujQ5rWX+7y/cfnF2zDcPjE8RVJNSGx0JGfmRpMqzBpctUYuASooaXXNO4e6BdgGrtsvZq0H98MH0kn6ovWjwTIX8nng9tXj+68W0M08ip8hjkk3Zxx9dGyu1ILyq3n65dnIvLAeWMJ3bR3tLgwhxmcYmpuQRjPHszJEmaAZspXI1FhXDdtMR/8AC9l/u8r92kEJA0ffEkQ1G+pjVo5fnXY0l2uYktQiiUdEaqlFJPfBAYLa+yydn6A90U89j9dndSPAkXRwbZ2aTx7JcdFcEJexjmg35vZxjTpxfStf8Mvi/S5YHkecmavVl778X01joSz7ifnC2ayL/hiy/wB3lfuxFaM2bKEYizyxRWOApiB/oIMRFa/Rv0G8JiFN398jmcszeXzsvnn+3za+6GbN3/kafmZv9OFjN4+cl81o7kX4Qz5A1WDlkzBt4kjqTEIL5JJuyP1o3xa/IUmoqzUWYt0GjAYHHEcuPfFXJHAs/PM/F8oI2HUOjuMTz4sLuVjmvZf7vK/dgHnlkORKsjNLlIjAqAyjECG+F3P8/UX6S/GJqLfWv7GS0J1jXzUzp2Tuu0hqc+udOVs/Rlwq2M+bmdbZOTYsNM7XbOnKPckXy37+BKDDVvTeeVsjefkqVONZstXoWoWFaAnGmMavwp3IJXdX5RelDXzmJqnEKOweM17L/d5X7sJWd9glyrWqykCDyRN0YCpE0V7h7o6RHPM/D9dXqG3TYH6ZvrCno3yZhXsHxmQwWAGsnsuunRgBksYkf9gOPVWZB/JmLSOy/wCQRVMBF6zE3E6leLjXliU5Gkk1MsVOJxbb7eOIrKNCX1Q7rsEolrvCsFArybBLQUVABr1nX7YyLEZE1xhwewjz0qo/tE8QhxzQONk6q0N73A+EJthes6WeI191T8IdM1FobP8Ao2OY3vmP8o7dXRJDYfyJ6Oxczn+A/OC1nOCdZN3vAvIo0LEP+m3gWCdl1S+lNPe8SMaWrP8AARPEFm+A3RPEVTkNjoU/pK9UXrR4JkL9g+z24eF4YPpJ9UXrV8LwvWH7Pbh4Xi2h9oXLkMiap/bU3y4MA6U3kmS9ywHXVaO1p4pUFydKd0pZ7hGM8X5e3nO8xvGkvb0jG8RT5MYtHMs9fXp3UjwJF5eDbeyyf5Yijnv67P6lfCkXk1W3ssr+UI6S4L3wK7jGh86/Zl3tF2znRXqk3iKcoedPZl3mLVm4CdSPwwo1hExFa/Rv0G8JiWIrV6N+g24xCt++RhyrN30kvo2nwrDRm/qyf1UzckK+b3Dl9G0+EQ0Zv6sn9XM3JHUqCUFsknQs3TmD+ZBOyahzN4jAzJvo7P1sz+pBOy7Od/FE8+LC7lmFz6QfUH6SbzDHC59IPqD9JfjEtHmv7GS0xOsvo5vXWTcsNNoONt55PhSFaznzc3rrJuWGq0a7dzSvAsdCXv6FIMTTpzugh73i+mtuf5RQm+kndUu94vy9bc43CJqvEKOzeOd5++ujs7bpsdEjnef3rg7M+6bA/TczZ6JslDTPYBvmQdyTrs/ZT/TgFkn0hH/YD8cHcka7L2Y/04qlsBF6xejl9U34YJiBlg9HK6DwSTUOaJa2kHE9jIyMiYM4PYpVJo6LnbsRjDtm+KFf0bBy7WmGEuWfONySpn8sj4w65LwM39GwS+9WPxjuVdEcNjBkcUFjHFJbwpBCy8GVzzPxRSyYulZRxSG3S4u2TgyuZ/jEjHlqzfAbonivZvgu6LERVOTGR0Kf0k+qp1y+F4XbD9ntw3TIYvpI9VTrk8LwuWHUvb/hMi6h9pC5chlU4WntSb5UFzw536v4wGJ0bXyWlP6UGX9JO6Mv8UCzwQl626R+EbxpL1nn+AjeIqnJjFo5lnv69P6lNyRel/8AO9llfyxFDPcfXZ/UpuSL8v8A53ssr+UI6K4L3wJ7jHZj50dmG+Ldj9HL6n/LFSyemTls34hFmwejl9Ue67CzWExEVr9G/QbcYlERWr0b9FtxiDuOZynN7hy+hadwhnyDwcn9XM3LCvm7w5fVWjdDRkE6OT+hM8Ijq1ff2IQXyefNyeSc/imQUs+znmb4FWD0cvtDeN4K2f8AE8Tz4sJbLMLf0heoP0k3wyQt/SF6g/TTfE1HmhktCdZvRzevsu5YarRrt3Rl+AQqyPRzu0WbcIarRrt3Ql+COhLfv4EoMzD5yZyyRvaL8vWfZuge/pG5ZHxi/JOvmXdEtXiGtkkc6z+9c/Zm/qR0WOdZ/wDrn7K39SB+m5mz0T5J9KewjfMg5kY+qdnP9OAeSfSnsK73g1kY+p9Q25IqlsBBHJ3o5fRmbzBGXqHMIHZP4Evnmj+JoIy9Q5huiWtpBxNoyMjImDODSzpTeqfvuj4w9WXD8q/Rsckf+qvxjIyO3V0SU9sZ7AvnZA4pB3pEtimA+SUGpCOSMfiIyMie1xjZbsmquvBePiixGRkQVebGx0K/0hSi1nlKoqTPTD/C/wAKwuWSVS4CRU28YY8UzkjIyL/p1ekLm8hyYQBawSKmepAFdnk67IPT0o80nbLQ+4vGRkDI8i8m3nG5Y3jIyIKnJjVo5vnjZWa2WgjV5GUK892kW5S1NtAI9Vlcf5sCmqMjI6iX/Ne+BF/kH8msDPlAGp/J6e2qcfPFyxCiSxtuOPdSPIyFNBBIao0tXo36LbjGRkc/uO7HLcg2VlMktQAyp517CuBwhgyMKS8nsSAAkw7a0u8g5IyMjsTXv+k6DGTkrJUjZaG/mNBWScT023CMjIlmviw+5Zhdz+llrCwGJLywP3hGRkS0eaGS0KAk3Zc4GlfyizYY8nJSGS2aL22pGkiADHEhGrs5IyMjp1F7/ghPAcuaYOwyTvEW7OcByqm6MjIjrcWMjsmjn+fFmZ7WSBgtlNTxVMwDljIyA+l5mz0S5Il+fIqPUV4+N+SCmRG9TFakSmBGNK3UOsiMjIskhSYWsaEBAfzkze8X5R0RzDdHkZEdbSGR2bxkZGRMMP/Z"/>
          <p:cNvSpPr>
            <a:spLocks noChangeAspect="1" noChangeArrowheads="1"/>
          </p:cNvSpPr>
          <p:nvPr/>
        </p:nvSpPr>
        <p:spPr bwMode="auto">
          <a:xfrm>
            <a:off x="63500" y="-1555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2053" name="Picture 5" descr="https://encrypted-tbn3.gstatic.com/images?q=tbn:ANd9GcRWzRhn8DF6H18SwqPFh1214awtMzgVu0eYpqdz8Jc4HHnQLZ2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2635" y="570838"/>
            <a:ext cx="2924175" cy="1562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754111"/>
      </p:ext>
    </p:extLst>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le istanze (2)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909310"/>
          </a:xfrm>
          <a:prstGeom prst="rect">
            <a:avLst/>
          </a:prstGeom>
          <a:noFill/>
          <a:ln w="9525">
            <a:noFill/>
            <a:miter lim="800000"/>
            <a:headEnd/>
            <a:tailEnd/>
          </a:ln>
          <a:effectLst/>
        </p:spPr>
        <p:txBody>
          <a:bodyPr wrap="square">
            <a:spAutoFit/>
          </a:bodyPr>
          <a:lstStyle/>
          <a:p>
            <a:pPr algn="just"/>
            <a:r>
              <a:rPr lang="it-IT" b="0" dirty="0">
                <a:solidFill>
                  <a:srgbClr val="006533"/>
                </a:solidFill>
                <a:latin typeface="Garamond" pitchFamily="18" charset="0"/>
              </a:rPr>
              <a:t>c-bis) ovvero se trasmesse dall'autore mediante la </a:t>
            </a:r>
            <a:r>
              <a:rPr lang="it-IT" dirty="0">
                <a:solidFill>
                  <a:srgbClr val="006533"/>
                </a:solidFill>
                <a:latin typeface="Garamond" pitchFamily="18" charset="0"/>
              </a:rPr>
              <a:t>propria casella di posta elettronica certificata</a:t>
            </a:r>
            <a:r>
              <a:rPr lang="it-IT" b="0" dirty="0">
                <a:solidFill>
                  <a:srgbClr val="006533"/>
                </a:solidFill>
                <a:latin typeface="Garamond" pitchFamily="18" charset="0"/>
              </a:rPr>
              <a:t> purché le relative credenziali di accesso siano state rilasciate previa </a:t>
            </a:r>
            <a:r>
              <a:rPr lang="it-IT" dirty="0">
                <a:solidFill>
                  <a:srgbClr val="006533"/>
                </a:solidFill>
                <a:latin typeface="Garamond" pitchFamily="18" charset="0"/>
              </a:rPr>
              <a:t>identificazione del titolare</a:t>
            </a:r>
            <a:r>
              <a:rPr lang="it-IT" b="0" dirty="0">
                <a:solidFill>
                  <a:srgbClr val="006533"/>
                </a:solidFill>
                <a:latin typeface="Garamond" pitchFamily="18" charset="0"/>
              </a:rPr>
              <a:t>, anche per via telematica secondo modalità definite con regole tecniche adottate ai sensi dell'articolo 71, e ciò sia attestato dal gestore del sistema nel messaggio o in un suo allegato. In tal caso, la trasmissione costituisce dichiarazione vincolante ai sensi dell'articolo 6, comma 1, secondo periodo. Sono fatte salve le disposizioni normative che prevedono l'uso di specifici sistemi di trasmissione telematica nel settore tributario; </a:t>
            </a:r>
          </a:p>
          <a:p>
            <a:pPr algn="just"/>
            <a:r>
              <a:rPr lang="it-IT" b="0" dirty="0">
                <a:solidFill>
                  <a:srgbClr val="006533"/>
                </a:solidFill>
                <a:latin typeface="Garamond" pitchFamily="18" charset="0"/>
              </a:rPr>
              <a:t> </a:t>
            </a:r>
          </a:p>
          <a:p>
            <a:pPr algn="just"/>
            <a:r>
              <a:rPr lang="it-IT" b="0" dirty="0">
                <a:solidFill>
                  <a:srgbClr val="006533"/>
                </a:solidFill>
                <a:latin typeface="Garamond" pitchFamily="18" charset="0"/>
              </a:rPr>
              <a:t>1-bis. Con decreto del Ministro per la pubblica amministrazione e l'innovazione e del Ministro per la semplificazione normativa, su proposta dei Ministri competenti per materia, possono essere individuati i casi in cui è richiesta la sottoscrizione mediante firma digitale. (</a:t>
            </a:r>
            <a:r>
              <a:rPr lang="it-IT" b="0" dirty="0" smtClean="0">
                <a:solidFill>
                  <a:srgbClr val="006533"/>
                </a:solidFill>
                <a:latin typeface="Garamond" pitchFamily="18" charset="0"/>
              </a:rPr>
              <a:t>5</a:t>
            </a:r>
            <a:endParaRPr lang="it-IT" b="0" dirty="0">
              <a:solidFill>
                <a:srgbClr val="006533"/>
              </a:solidFill>
              <a:latin typeface="Garamond" pitchFamily="18" charset="0"/>
            </a:endParaRPr>
          </a:p>
          <a:p>
            <a:pPr algn="just"/>
            <a:r>
              <a:rPr lang="it-IT" b="0" dirty="0">
                <a:solidFill>
                  <a:srgbClr val="006533"/>
                </a:solidFill>
                <a:latin typeface="Garamond" pitchFamily="18" charset="0"/>
              </a:rPr>
              <a:t> </a:t>
            </a:r>
          </a:p>
          <a:p>
            <a:pPr algn="just"/>
            <a:r>
              <a:rPr lang="it-IT" b="0" dirty="0">
                <a:solidFill>
                  <a:srgbClr val="006533"/>
                </a:solidFill>
                <a:latin typeface="Garamond" pitchFamily="18" charset="0"/>
              </a:rPr>
              <a:t>1-ter. </a:t>
            </a:r>
            <a:r>
              <a:rPr lang="it-IT" dirty="0">
                <a:solidFill>
                  <a:srgbClr val="006533"/>
                </a:solidFill>
                <a:latin typeface="Garamond" pitchFamily="18" charset="0"/>
              </a:rPr>
              <a:t>Il mancato avvio del procedimento da parte del titolare dell'ufficio competente a seguito di istanza o dichiarazione inviate ai sensi e con le modalità di cui al comma 1, lettere a), c) e c-bis), comporta responsabilità dirigenziale e responsabilità disciplinare dello stesso.</a:t>
            </a:r>
            <a:r>
              <a:rPr lang="it-IT" b="0" dirty="0">
                <a:solidFill>
                  <a:srgbClr val="006533"/>
                </a:solidFill>
                <a:latin typeface="Garamond" pitchFamily="18" charset="0"/>
              </a:rPr>
              <a:t> </a:t>
            </a:r>
          </a:p>
          <a:p>
            <a:pPr algn="just"/>
            <a:endParaRPr lang="it-IT" b="0" dirty="0">
              <a:solidFill>
                <a:srgbClr val="006533"/>
              </a:solidFill>
              <a:latin typeface="Garamond" pitchFamily="18" charset="0"/>
            </a:endParaRPr>
          </a:p>
          <a:p>
            <a:pPr algn="just"/>
            <a:r>
              <a:rPr lang="it-IT" b="0" dirty="0">
                <a:solidFill>
                  <a:srgbClr val="006533"/>
                </a:solidFill>
                <a:latin typeface="Garamond" pitchFamily="18" charset="0"/>
              </a:rPr>
              <a:t>2. </a:t>
            </a:r>
            <a:r>
              <a:rPr lang="it-IT" dirty="0">
                <a:solidFill>
                  <a:srgbClr val="006533"/>
                </a:solidFill>
                <a:latin typeface="Garamond" pitchFamily="18" charset="0"/>
              </a:rPr>
              <a:t>Le istanze e le dichiarazioni inviate o compilate su sito </a:t>
            </a:r>
            <a:r>
              <a:rPr lang="it-IT" b="0" dirty="0">
                <a:solidFill>
                  <a:srgbClr val="006533"/>
                </a:solidFill>
                <a:latin typeface="Garamond" pitchFamily="18" charset="0"/>
              </a:rPr>
              <a:t>secondo le modalità previste dal comma 1 </a:t>
            </a:r>
            <a:r>
              <a:rPr lang="it-IT" dirty="0">
                <a:solidFill>
                  <a:srgbClr val="006533"/>
                </a:solidFill>
                <a:latin typeface="Garamond" pitchFamily="18" charset="0"/>
              </a:rPr>
              <a:t>sono equivalenti </a:t>
            </a:r>
            <a:r>
              <a:rPr lang="it-IT" b="0" dirty="0">
                <a:solidFill>
                  <a:srgbClr val="006533"/>
                </a:solidFill>
                <a:latin typeface="Garamond" pitchFamily="18" charset="0"/>
              </a:rPr>
              <a:t>alle istanze e alle dichiarazioni sottoscritte con firma autografa apposta in presenza del dipendente addetto al procedimento. </a:t>
            </a:r>
          </a:p>
        </p:txBody>
      </p:sp>
    </p:spTree>
    <p:extLst>
      <p:ext uri="{BB962C8B-B14F-4D97-AF65-F5344CB8AC3E}">
        <p14:creationId xmlns:p14="http://schemas.microsoft.com/office/powerpoint/2010/main" val="2118142012"/>
      </p:ext>
    </p:extLst>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Le ipotesi: la firma digitale (1)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1569660"/>
          </a:xfrm>
          <a:prstGeom prst="rect">
            <a:avLst/>
          </a:prstGeom>
          <a:noFill/>
          <a:ln w="9525">
            <a:noFill/>
            <a:miter lim="800000"/>
            <a:headEnd/>
            <a:tailEnd/>
          </a:ln>
          <a:effectLst/>
        </p:spPr>
        <p:txBody>
          <a:bodyPr wrap="square">
            <a:spAutoFit/>
          </a:bodyPr>
          <a:lstStyle/>
          <a:p>
            <a:pPr marL="342900" indent="-342900" algn="just">
              <a:buFont typeface="Arial" pitchFamily="34" charset="0"/>
              <a:buChar char="•"/>
            </a:pPr>
            <a:r>
              <a:rPr lang="it-IT" sz="2400" b="0" dirty="0" smtClean="0">
                <a:solidFill>
                  <a:srgbClr val="006533"/>
                </a:solidFill>
                <a:latin typeface="Garamond" pitchFamily="18" charset="0"/>
              </a:rPr>
              <a:t>Istanze </a:t>
            </a:r>
            <a:r>
              <a:rPr lang="it-IT" sz="2400" dirty="0" smtClean="0">
                <a:solidFill>
                  <a:srgbClr val="006533"/>
                </a:solidFill>
                <a:latin typeface="Garamond" pitchFamily="18" charset="0"/>
              </a:rPr>
              <a:t>sottoscritte</a:t>
            </a:r>
            <a:r>
              <a:rPr lang="it-IT" sz="2400" b="0" dirty="0" smtClean="0">
                <a:solidFill>
                  <a:srgbClr val="006533"/>
                </a:solidFill>
                <a:latin typeface="Garamond" pitchFamily="18" charset="0"/>
              </a:rPr>
              <a:t> </a:t>
            </a:r>
            <a:r>
              <a:rPr lang="it-IT" sz="2400" b="0" dirty="0">
                <a:solidFill>
                  <a:srgbClr val="006533"/>
                </a:solidFill>
                <a:latin typeface="Garamond" pitchFamily="18" charset="0"/>
              </a:rPr>
              <a:t>mediante la </a:t>
            </a:r>
            <a:r>
              <a:rPr lang="it-IT" sz="2400" dirty="0">
                <a:solidFill>
                  <a:srgbClr val="006533"/>
                </a:solidFill>
                <a:latin typeface="Garamond" pitchFamily="18" charset="0"/>
              </a:rPr>
              <a:t>firma digitale </a:t>
            </a:r>
            <a:r>
              <a:rPr lang="it-IT" sz="2400" b="0" dirty="0">
                <a:solidFill>
                  <a:srgbClr val="006533"/>
                </a:solidFill>
                <a:latin typeface="Garamond" pitchFamily="18" charset="0"/>
              </a:rPr>
              <a:t>o </a:t>
            </a:r>
            <a:r>
              <a:rPr lang="it-IT" sz="2400" dirty="0">
                <a:solidFill>
                  <a:srgbClr val="006533"/>
                </a:solidFill>
                <a:latin typeface="Garamond" pitchFamily="18" charset="0"/>
              </a:rPr>
              <a:t>la firma elettronica qualificata</a:t>
            </a:r>
            <a:r>
              <a:rPr lang="it-IT" sz="2400" b="0" dirty="0">
                <a:solidFill>
                  <a:srgbClr val="006533"/>
                </a:solidFill>
                <a:latin typeface="Garamond" pitchFamily="18" charset="0"/>
              </a:rPr>
              <a:t>, il cui certificato è rilasciato da un certificatore </a:t>
            </a:r>
            <a:r>
              <a:rPr lang="it-IT" sz="2400" b="0" dirty="0" smtClean="0">
                <a:solidFill>
                  <a:srgbClr val="006533"/>
                </a:solidFill>
                <a:latin typeface="Garamond" pitchFamily="18" charset="0"/>
              </a:rPr>
              <a:t>accreditato: </a:t>
            </a:r>
          </a:p>
          <a:p>
            <a:pPr algn="just"/>
            <a:r>
              <a:rPr lang="it-IT" sz="2400" dirty="0" smtClean="0">
                <a:solidFill>
                  <a:srgbClr val="006533"/>
                </a:solidFill>
                <a:latin typeface="Garamond" pitchFamily="18" charset="0"/>
              </a:rPr>
              <a:t> </a:t>
            </a:r>
            <a:endParaRPr lang="it-IT" sz="2400" dirty="0">
              <a:solidFill>
                <a:srgbClr val="006533"/>
              </a:solidFill>
              <a:latin typeface="Garamond"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2498331"/>
            <a:ext cx="2520280" cy="1938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280512"/>
      </p:ext>
    </p:extLst>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8" name="Text Box 22"/>
          <p:cNvSpPr txBox="1">
            <a:spLocks noChangeArrowheads="1"/>
          </p:cNvSpPr>
          <p:nvPr/>
        </p:nvSpPr>
        <p:spPr bwMode="auto">
          <a:xfrm>
            <a:off x="289852" y="142852"/>
            <a:ext cx="261610" cy="461665"/>
          </a:xfrm>
          <a:prstGeom prst="rect">
            <a:avLst/>
          </a:prstGeom>
          <a:noFill/>
          <a:ln w="9525" algn="ctr">
            <a:noFill/>
            <a:miter lim="800000"/>
            <a:headEnd/>
            <a:tailEnd/>
          </a:ln>
          <a:effectLst/>
        </p:spPr>
        <p:txBody>
          <a:bodyPr wrap="none">
            <a:spAutoFit/>
          </a:bodyPr>
          <a:lstStyle/>
          <a:p>
            <a:r>
              <a:rPr lang="it-IT" sz="2400" dirty="0" smtClean="0">
                <a:solidFill>
                  <a:srgbClr val="FFFFFF"/>
                </a:solidFill>
                <a:latin typeface="Times New Roman" pitchFamily="18" charset="0"/>
              </a:rPr>
              <a:t>.</a:t>
            </a:r>
            <a:endParaRPr lang="it-IT" sz="2400" dirty="0">
              <a:solidFill>
                <a:srgbClr val="FFFFFF"/>
              </a:solidFill>
              <a:latin typeface="Times New Roman" pitchFamily="18" charset="0"/>
            </a:endParaRPr>
          </a:p>
        </p:txBody>
      </p:sp>
      <p:sp>
        <p:nvSpPr>
          <p:cNvPr id="3" name="Rettangolo 2"/>
          <p:cNvSpPr/>
          <p:nvPr/>
        </p:nvSpPr>
        <p:spPr>
          <a:xfrm>
            <a:off x="323528" y="1268760"/>
            <a:ext cx="8136904" cy="523220"/>
          </a:xfrm>
          <a:prstGeom prst="rect">
            <a:avLst/>
          </a:prstGeom>
        </p:spPr>
        <p:txBody>
          <a:bodyPr wrap="square">
            <a:spAutoFit/>
          </a:bodyPr>
          <a:lstStyle/>
          <a:p>
            <a:r>
              <a:rPr lang="it-IT" sz="2800" i="1" dirty="0">
                <a:solidFill>
                  <a:srgbClr val="006533"/>
                </a:solidFill>
                <a:latin typeface="Garamond" pitchFamily="18" charset="0"/>
              </a:rPr>
              <a:t>Reagire ad un mondo che cambia </a:t>
            </a:r>
            <a:r>
              <a:rPr lang="it-IT" sz="2800" i="1" dirty="0" smtClean="0">
                <a:solidFill>
                  <a:srgbClr val="006533"/>
                </a:solidFill>
                <a:latin typeface="Garamond" pitchFamily="18" charset="0"/>
              </a:rPr>
              <a:t>….</a:t>
            </a:r>
            <a:endParaRPr lang="it-IT" sz="2800" i="1" dirty="0">
              <a:solidFill>
                <a:srgbClr val="006533"/>
              </a:solidFill>
              <a:latin typeface="Garamond" pitchFamily="18" charset="0"/>
            </a:endParaRPr>
          </a:p>
        </p:txBody>
      </p:sp>
      <p:sp>
        <p:nvSpPr>
          <p:cNvPr id="5" name="Text Box 19"/>
          <p:cNvSpPr txBox="1">
            <a:spLocks noChangeArrowheads="1"/>
          </p:cNvSpPr>
          <p:nvPr/>
        </p:nvSpPr>
        <p:spPr bwMode="auto">
          <a:xfrm>
            <a:off x="651010" y="80783"/>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7"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Il tema..</a:t>
            </a:r>
            <a:endParaRPr lang="it-IT" sz="3200" i="1" dirty="0">
              <a:solidFill>
                <a:srgbClr val="FFFFFF"/>
              </a:solidFill>
              <a:latin typeface="Times New Roman" pitchFamily="18" charset="0"/>
            </a:endParaRPr>
          </a:p>
        </p:txBody>
      </p:sp>
      <p:sp>
        <p:nvSpPr>
          <p:cNvPr id="8" name="Rettangolo 7"/>
          <p:cNvSpPr/>
          <p:nvPr/>
        </p:nvSpPr>
        <p:spPr>
          <a:xfrm>
            <a:off x="289852" y="3861048"/>
            <a:ext cx="8136904" cy="2246769"/>
          </a:xfrm>
          <a:prstGeom prst="rect">
            <a:avLst/>
          </a:prstGeom>
        </p:spPr>
        <p:txBody>
          <a:bodyPr wrap="square">
            <a:spAutoFit/>
          </a:bodyPr>
          <a:lstStyle/>
          <a:p>
            <a:r>
              <a:rPr lang="it-IT" sz="2800" i="1" dirty="0">
                <a:solidFill>
                  <a:srgbClr val="006533"/>
                </a:solidFill>
                <a:latin typeface="Garamond" pitchFamily="18" charset="0"/>
              </a:rPr>
              <a:t>Gli americani hanno bisogno del telefono; noi britannici no.</a:t>
            </a:r>
          </a:p>
          <a:p>
            <a:r>
              <a:rPr lang="it-IT" sz="2800" i="1" dirty="0">
                <a:solidFill>
                  <a:srgbClr val="006533"/>
                </a:solidFill>
                <a:latin typeface="Garamond" pitchFamily="18" charset="0"/>
              </a:rPr>
              <a:t>Abbiamo postini a sufficienza</a:t>
            </a:r>
          </a:p>
          <a:p>
            <a:r>
              <a:rPr lang="it-IT" sz="2800" i="1" dirty="0">
                <a:solidFill>
                  <a:srgbClr val="006533"/>
                </a:solidFill>
                <a:latin typeface="Garamond" pitchFamily="18" charset="0"/>
              </a:rPr>
              <a:t> (Wiliam </a:t>
            </a:r>
            <a:r>
              <a:rPr lang="it-IT" sz="2800" i="1" dirty="0" err="1">
                <a:solidFill>
                  <a:srgbClr val="006533"/>
                </a:solidFill>
                <a:latin typeface="Garamond" pitchFamily="18" charset="0"/>
              </a:rPr>
              <a:t>Preece</a:t>
            </a:r>
            <a:r>
              <a:rPr lang="it-IT" sz="2800" i="1" dirty="0">
                <a:solidFill>
                  <a:srgbClr val="006533"/>
                </a:solidFill>
                <a:latin typeface="Garamond" pitchFamily="18" charset="0"/>
              </a:rPr>
              <a:t>, ingegnere capo delle Poste britanniche, 1876)</a:t>
            </a:r>
          </a:p>
        </p:txBody>
      </p:sp>
      <p:sp>
        <p:nvSpPr>
          <p:cNvPr id="2" name="Rettangolo 1"/>
          <p:cNvSpPr/>
          <p:nvPr/>
        </p:nvSpPr>
        <p:spPr>
          <a:xfrm>
            <a:off x="1000124" y="955912"/>
            <a:ext cx="7892355" cy="535531"/>
          </a:xfrm>
          <a:prstGeom prst="rect">
            <a:avLst/>
          </a:prstGeom>
        </p:spPr>
        <p:txBody>
          <a:bodyPr wrap="square">
            <a:spAutoFit/>
          </a:bodyPr>
          <a:lstStyle/>
          <a:p>
            <a:pPr lvl="0">
              <a:lnSpc>
                <a:spcPct val="90000"/>
              </a:lnSpc>
            </a:pPr>
            <a:r>
              <a:rPr lang="it-IT" sz="3200" i="1" dirty="0">
                <a:solidFill>
                  <a:srgbClr val="FFFFFF"/>
                </a:solidFill>
                <a:latin typeface="Times New Roman" pitchFamily="18" charset="0"/>
              </a:rPr>
              <a:t>Reagire ad un mondo che cambia   </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1988840"/>
            <a:ext cx="3024336" cy="181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5705883"/>
      </p:ext>
    </p:extLst>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14313" y="201613"/>
            <a:ext cx="8715375" cy="584200"/>
          </a:xfrm>
          <a:prstGeom prst="rect">
            <a:avLst/>
          </a:prstGeom>
          <a:noFill/>
        </p:spPr>
        <p:txBody>
          <a:bodyPr>
            <a:spAutoFit/>
          </a:bodyPr>
          <a:lstStyle/>
          <a:p>
            <a:pPr eaLnBrk="1" fontAlgn="auto" hangingPunct="1">
              <a:spcBef>
                <a:spcPts val="0"/>
              </a:spcBef>
              <a:spcAft>
                <a:spcPts val="0"/>
              </a:spcAft>
              <a:defRPr/>
            </a:pPr>
            <a:r>
              <a:rPr lang="it-IT" sz="3200" b="0" dirty="0" err="1">
                <a:solidFill>
                  <a:srgbClr val="CCAF0A">
                    <a:lumMod val="40000"/>
                    <a:lumOff val="60000"/>
                  </a:srgbClr>
                </a:solidFill>
                <a:latin typeface="Century Schoolbook"/>
              </a:rPr>
              <a:t>Genus</a:t>
            </a:r>
            <a:r>
              <a:rPr lang="it-IT" sz="3200" b="0" dirty="0">
                <a:solidFill>
                  <a:srgbClr val="CCAF0A">
                    <a:lumMod val="40000"/>
                    <a:lumOff val="60000"/>
                  </a:srgbClr>
                </a:solidFill>
                <a:latin typeface="Century Schoolbook"/>
              </a:rPr>
              <a:t> e </a:t>
            </a:r>
            <a:r>
              <a:rPr lang="it-IT" sz="3200" b="0" dirty="0" err="1">
                <a:solidFill>
                  <a:srgbClr val="CCAF0A">
                    <a:lumMod val="40000"/>
                    <a:lumOff val="60000"/>
                  </a:srgbClr>
                </a:solidFill>
                <a:latin typeface="Century Schoolbook"/>
              </a:rPr>
              <a:t>species</a:t>
            </a:r>
            <a:r>
              <a:rPr lang="it-IT" sz="3200" b="0" dirty="0">
                <a:solidFill>
                  <a:srgbClr val="CCAF0A">
                    <a:lumMod val="40000"/>
                    <a:lumOff val="60000"/>
                  </a:srgbClr>
                </a:solidFill>
                <a:latin typeface="Century Schoolbook"/>
              </a:rPr>
              <a:t> nel 2005-2010</a:t>
            </a:r>
          </a:p>
        </p:txBody>
      </p:sp>
      <p:graphicFrame>
        <p:nvGraphicFramePr>
          <p:cNvPr id="9" name="Diagramma 8"/>
          <p:cNvGraphicFramePr/>
          <p:nvPr/>
        </p:nvGraphicFramePr>
        <p:xfrm>
          <a:off x="1071538" y="1571612"/>
          <a:ext cx="728667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sellaDiTesto 10"/>
          <p:cNvSpPr txBox="1"/>
          <p:nvPr/>
        </p:nvSpPr>
        <p:spPr>
          <a:xfrm>
            <a:off x="1928813" y="1476375"/>
            <a:ext cx="1249362" cy="523875"/>
          </a:xfrm>
          <a:prstGeom prst="rect">
            <a:avLst/>
          </a:prstGeom>
          <a:noFill/>
        </p:spPr>
        <p:txBody>
          <a:bodyPr wrap="none">
            <a:spAutoFit/>
          </a:bodyPr>
          <a:lstStyle/>
          <a:p>
            <a:pPr algn="l" eaLnBrk="1" hangingPunct="1">
              <a:defRPr/>
            </a:pPr>
            <a:r>
              <a:rPr lang="it-IT" sz="2800" b="0" dirty="0" err="1">
                <a:solidFill>
                  <a:srgbClr val="CCAF0A">
                    <a:lumMod val="40000"/>
                    <a:lumOff val="60000"/>
                  </a:srgbClr>
                </a:solidFill>
                <a:latin typeface="Century Schoolbook"/>
              </a:rPr>
              <a:t>Genus</a:t>
            </a:r>
            <a:endParaRPr lang="it-IT" sz="2800" b="0" dirty="0">
              <a:solidFill>
                <a:srgbClr val="CCAF0A">
                  <a:lumMod val="40000"/>
                  <a:lumOff val="60000"/>
                </a:srgbClr>
              </a:solidFill>
              <a:latin typeface="Century Schoolbook"/>
            </a:endParaRPr>
          </a:p>
        </p:txBody>
      </p:sp>
      <p:sp>
        <p:nvSpPr>
          <p:cNvPr id="12" name="CasellaDiTesto 11"/>
          <p:cNvSpPr txBox="1"/>
          <p:nvPr/>
        </p:nvSpPr>
        <p:spPr>
          <a:xfrm>
            <a:off x="6357938" y="1500188"/>
            <a:ext cx="1416050" cy="523875"/>
          </a:xfrm>
          <a:prstGeom prst="rect">
            <a:avLst/>
          </a:prstGeom>
          <a:noFill/>
        </p:spPr>
        <p:txBody>
          <a:bodyPr wrap="none">
            <a:spAutoFit/>
          </a:bodyPr>
          <a:lstStyle/>
          <a:p>
            <a:pPr algn="l" eaLnBrk="1" hangingPunct="1">
              <a:defRPr/>
            </a:pPr>
            <a:r>
              <a:rPr lang="it-IT" sz="2800" b="0" dirty="0" err="1">
                <a:solidFill>
                  <a:srgbClr val="CCAF0A">
                    <a:lumMod val="40000"/>
                    <a:lumOff val="60000"/>
                  </a:srgbClr>
                </a:solidFill>
                <a:latin typeface="Century Schoolbook"/>
              </a:rPr>
              <a:t>Species</a:t>
            </a:r>
            <a:endParaRPr lang="it-IT" sz="2800" b="0" dirty="0">
              <a:solidFill>
                <a:srgbClr val="CCAF0A">
                  <a:lumMod val="40000"/>
                  <a:lumOff val="60000"/>
                </a:srgbClr>
              </a:solidFill>
              <a:latin typeface="Century Schoolbook"/>
            </a:endParaRPr>
          </a:p>
        </p:txBody>
      </p:sp>
    </p:spTree>
    <p:extLst>
      <p:ext uri="{BB962C8B-B14F-4D97-AF65-F5344CB8AC3E}">
        <p14:creationId xmlns:p14="http://schemas.microsoft.com/office/powerpoint/2010/main" val="448579269"/>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p:cNvSpPr txBox="1"/>
          <p:nvPr/>
        </p:nvSpPr>
        <p:spPr>
          <a:xfrm>
            <a:off x="214313" y="201613"/>
            <a:ext cx="8715375" cy="584200"/>
          </a:xfrm>
          <a:prstGeom prst="rect">
            <a:avLst/>
          </a:prstGeom>
          <a:noFill/>
        </p:spPr>
        <p:txBody>
          <a:bodyPr>
            <a:spAutoFit/>
          </a:bodyPr>
          <a:lstStyle/>
          <a:p>
            <a:pPr eaLnBrk="1" fontAlgn="auto" hangingPunct="1">
              <a:spcBef>
                <a:spcPts val="0"/>
              </a:spcBef>
              <a:spcAft>
                <a:spcPts val="0"/>
              </a:spcAft>
              <a:defRPr/>
            </a:pPr>
            <a:r>
              <a:rPr lang="it-IT" sz="3200" b="0" dirty="0" err="1">
                <a:solidFill>
                  <a:srgbClr val="CCAF0A">
                    <a:lumMod val="40000"/>
                    <a:lumOff val="60000"/>
                  </a:srgbClr>
                </a:solidFill>
                <a:latin typeface="Century Schoolbook"/>
              </a:rPr>
              <a:t>Genus</a:t>
            </a:r>
            <a:r>
              <a:rPr lang="it-IT" sz="3200" b="0" dirty="0">
                <a:solidFill>
                  <a:srgbClr val="CCAF0A">
                    <a:lumMod val="40000"/>
                    <a:lumOff val="60000"/>
                  </a:srgbClr>
                </a:solidFill>
                <a:latin typeface="Century Schoolbook"/>
              </a:rPr>
              <a:t> e </a:t>
            </a:r>
            <a:r>
              <a:rPr lang="it-IT" sz="3200" b="0" dirty="0" err="1">
                <a:solidFill>
                  <a:srgbClr val="CCAF0A">
                    <a:lumMod val="40000"/>
                    <a:lumOff val="60000"/>
                  </a:srgbClr>
                </a:solidFill>
                <a:latin typeface="Century Schoolbook"/>
              </a:rPr>
              <a:t>species</a:t>
            </a:r>
            <a:r>
              <a:rPr lang="it-IT" sz="3200" b="0" dirty="0">
                <a:solidFill>
                  <a:srgbClr val="CCAF0A">
                    <a:lumMod val="40000"/>
                    <a:lumOff val="60000"/>
                  </a:srgbClr>
                </a:solidFill>
                <a:latin typeface="Century Schoolbook"/>
              </a:rPr>
              <a:t> nel 2011</a:t>
            </a:r>
          </a:p>
        </p:txBody>
      </p:sp>
      <p:graphicFrame>
        <p:nvGraphicFramePr>
          <p:cNvPr id="9" name="Diagramma 8"/>
          <p:cNvGraphicFramePr/>
          <p:nvPr/>
        </p:nvGraphicFramePr>
        <p:xfrm>
          <a:off x="1071538" y="1357298"/>
          <a:ext cx="728667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CasellaDiTesto 10"/>
          <p:cNvSpPr txBox="1"/>
          <p:nvPr/>
        </p:nvSpPr>
        <p:spPr>
          <a:xfrm>
            <a:off x="1928813" y="1476375"/>
            <a:ext cx="1249362" cy="523875"/>
          </a:xfrm>
          <a:prstGeom prst="rect">
            <a:avLst/>
          </a:prstGeom>
          <a:noFill/>
        </p:spPr>
        <p:txBody>
          <a:bodyPr wrap="none">
            <a:spAutoFit/>
          </a:bodyPr>
          <a:lstStyle/>
          <a:p>
            <a:pPr algn="l" eaLnBrk="1" hangingPunct="1">
              <a:defRPr/>
            </a:pPr>
            <a:r>
              <a:rPr lang="it-IT" sz="2800" b="0" dirty="0" err="1">
                <a:solidFill>
                  <a:srgbClr val="CCAF0A">
                    <a:lumMod val="40000"/>
                    <a:lumOff val="60000"/>
                  </a:srgbClr>
                </a:solidFill>
                <a:latin typeface="Century Schoolbook"/>
              </a:rPr>
              <a:t>Genus</a:t>
            </a:r>
            <a:endParaRPr lang="it-IT" sz="2800" b="0" dirty="0">
              <a:solidFill>
                <a:srgbClr val="CCAF0A">
                  <a:lumMod val="40000"/>
                  <a:lumOff val="60000"/>
                </a:srgbClr>
              </a:solidFill>
              <a:latin typeface="Century Schoolbook"/>
            </a:endParaRPr>
          </a:p>
        </p:txBody>
      </p:sp>
      <p:sp>
        <p:nvSpPr>
          <p:cNvPr id="12" name="CasellaDiTesto 11"/>
          <p:cNvSpPr txBox="1"/>
          <p:nvPr/>
        </p:nvSpPr>
        <p:spPr>
          <a:xfrm>
            <a:off x="6143625" y="1500188"/>
            <a:ext cx="1416050" cy="523875"/>
          </a:xfrm>
          <a:prstGeom prst="rect">
            <a:avLst/>
          </a:prstGeom>
          <a:noFill/>
        </p:spPr>
        <p:txBody>
          <a:bodyPr wrap="none">
            <a:spAutoFit/>
          </a:bodyPr>
          <a:lstStyle/>
          <a:p>
            <a:pPr algn="l" eaLnBrk="1" hangingPunct="1">
              <a:defRPr/>
            </a:pPr>
            <a:r>
              <a:rPr lang="it-IT" sz="2800" b="0" dirty="0" err="1">
                <a:solidFill>
                  <a:srgbClr val="CCAF0A">
                    <a:lumMod val="40000"/>
                    <a:lumOff val="60000"/>
                  </a:srgbClr>
                </a:solidFill>
                <a:latin typeface="Century Schoolbook"/>
              </a:rPr>
              <a:t>Species</a:t>
            </a:r>
            <a:endParaRPr lang="it-IT" sz="2800" b="0" dirty="0">
              <a:solidFill>
                <a:srgbClr val="CCAF0A">
                  <a:lumMod val="40000"/>
                  <a:lumOff val="60000"/>
                </a:srgbClr>
              </a:solidFill>
              <a:latin typeface="Century Schoolbook"/>
            </a:endParaRPr>
          </a:p>
        </p:txBody>
      </p:sp>
      <p:sp>
        <p:nvSpPr>
          <p:cNvPr id="6" name="CasellaDiTesto 5"/>
          <p:cNvSpPr txBox="1"/>
          <p:nvPr/>
        </p:nvSpPr>
        <p:spPr>
          <a:xfrm>
            <a:off x="4714875" y="5429250"/>
            <a:ext cx="4286250" cy="646113"/>
          </a:xfrm>
          <a:prstGeom prst="rect">
            <a:avLst/>
          </a:prstGeom>
          <a:noFill/>
        </p:spPr>
        <p:txBody>
          <a:bodyPr>
            <a:spAutoFit/>
          </a:bodyPr>
          <a:lstStyle/>
          <a:p>
            <a:pPr eaLnBrk="1" hangingPunct="1">
              <a:defRPr/>
            </a:pPr>
            <a:r>
              <a:rPr lang="it-IT" b="0" dirty="0">
                <a:solidFill>
                  <a:prstClr val="white"/>
                </a:solidFill>
                <a:latin typeface="Century Schoolbook"/>
              </a:rPr>
              <a:t>Ma è sparito il </a:t>
            </a:r>
            <a:r>
              <a:rPr lang="it-IT" dirty="0">
                <a:solidFill>
                  <a:prstClr val="white"/>
                </a:solidFill>
                <a:latin typeface="Century Schoolbook"/>
              </a:rPr>
              <a:t>“</a:t>
            </a:r>
            <a:r>
              <a:rPr lang="it-IT" u="sng" dirty="0">
                <a:solidFill>
                  <a:prstClr val="white"/>
                </a:solidFill>
                <a:latin typeface="Century Schoolbook"/>
              </a:rPr>
              <a:t>dispositivo sicuro</a:t>
            </a:r>
            <a:r>
              <a:rPr lang="it-IT" dirty="0">
                <a:solidFill>
                  <a:prstClr val="white"/>
                </a:solidFill>
                <a:latin typeface="Century Schoolbook"/>
              </a:rPr>
              <a:t>”,</a:t>
            </a:r>
          </a:p>
          <a:p>
            <a:pPr eaLnBrk="1" hangingPunct="1">
              <a:defRPr/>
            </a:pPr>
            <a:r>
              <a:rPr lang="it-IT" b="0" dirty="0">
                <a:solidFill>
                  <a:prstClr val="white"/>
                </a:solidFill>
                <a:latin typeface="Century Schoolbook"/>
              </a:rPr>
              <a:t>rimasto solo per la “qualificata”!</a:t>
            </a:r>
          </a:p>
        </p:txBody>
      </p:sp>
    </p:spTree>
    <p:extLst>
      <p:ext uri="{BB962C8B-B14F-4D97-AF65-F5344CB8AC3E}">
        <p14:creationId xmlns:p14="http://schemas.microsoft.com/office/powerpoint/2010/main" val="1577041797"/>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rgbClr val="FFFFFF"/>
                </a:solidFill>
                <a:latin typeface="Times New Roman" pitchFamily="18" charset="0"/>
              </a:rPr>
              <a:t>Le ipotesi: la firma digitale </a:t>
            </a:r>
            <a:r>
              <a:rPr lang="it-IT" sz="3200" i="1" dirty="0" smtClean="0">
                <a:solidFill>
                  <a:srgbClr val="FFFFFF"/>
                </a:solidFill>
                <a:latin typeface="Times New Roman" pitchFamily="18" charset="0"/>
              </a:rPr>
              <a:t>(2)</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3908762"/>
          </a:xfrm>
          <a:prstGeom prst="rect">
            <a:avLst/>
          </a:prstGeom>
          <a:noFill/>
          <a:ln w="9525">
            <a:noFill/>
            <a:miter lim="800000"/>
            <a:headEnd/>
            <a:tailEnd/>
          </a:ln>
          <a:effectLst/>
        </p:spPr>
        <p:txBody>
          <a:bodyPr wrap="square">
            <a:spAutoFit/>
          </a:bodyPr>
          <a:lstStyle/>
          <a:p>
            <a:pPr algn="just"/>
            <a:r>
              <a:rPr lang="it-IT" sz="2400" dirty="0" smtClean="0">
                <a:solidFill>
                  <a:srgbClr val="006533"/>
                </a:solidFill>
                <a:latin typeface="Garamond" pitchFamily="18" charset="0"/>
              </a:rPr>
              <a:t>		</a:t>
            </a:r>
            <a:r>
              <a:rPr lang="it-IT" sz="2400" b="0" dirty="0" smtClean="0">
                <a:solidFill>
                  <a:srgbClr val="006533"/>
                </a:solidFill>
                <a:latin typeface="Garamond" pitchFamily="18" charset="0"/>
              </a:rPr>
              <a:t>Piena parificazione fra istanza prodotta su documento cartaceo sottoscritto in maniera autografa e documento informatico sottoscritto con firma digitale o elettronica qualificata.</a:t>
            </a:r>
          </a:p>
          <a:p>
            <a:pPr algn="just"/>
            <a:endParaRPr lang="it-IT" sz="2400" dirty="0">
              <a:solidFill>
                <a:srgbClr val="006533"/>
              </a:solidFill>
              <a:latin typeface="Garamond" pitchFamily="18" charset="0"/>
            </a:endParaRPr>
          </a:p>
          <a:p>
            <a:pPr algn="just"/>
            <a:r>
              <a:rPr lang="it-IT" sz="3200" dirty="0" smtClean="0">
                <a:solidFill>
                  <a:srgbClr val="006533"/>
                </a:solidFill>
                <a:latin typeface="Garamond" pitchFamily="18" charset="0"/>
              </a:rPr>
              <a:t>!   </a:t>
            </a:r>
            <a:r>
              <a:rPr lang="it-IT" sz="2400" b="0" dirty="0">
                <a:solidFill>
                  <a:srgbClr val="006533"/>
                </a:solidFill>
                <a:latin typeface="Garamond" pitchFamily="18" charset="0"/>
              </a:rPr>
              <a:t>Le parole </a:t>
            </a:r>
            <a:r>
              <a:rPr lang="it-IT" sz="2400" b="0" dirty="0" smtClean="0">
                <a:solidFill>
                  <a:srgbClr val="006533"/>
                </a:solidFill>
                <a:latin typeface="Garamond" pitchFamily="18" charset="0"/>
              </a:rPr>
              <a:t>“..</a:t>
            </a:r>
            <a:r>
              <a:rPr lang="it-IT" sz="2400" b="0" dirty="0">
                <a:solidFill>
                  <a:srgbClr val="006533"/>
                </a:solidFill>
                <a:latin typeface="Garamond" pitchFamily="18" charset="0"/>
              </a:rPr>
              <a:t>o elettronica qualificata </a:t>
            </a:r>
            <a:r>
              <a:rPr lang="it-IT" sz="2400" b="0" dirty="0" smtClean="0">
                <a:solidFill>
                  <a:srgbClr val="006533"/>
                </a:solidFill>
                <a:latin typeface="Garamond" pitchFamily="18" charset="0"/>
              </a:rPr>
              <a:t>” </a:t>
            </a:r>
            <a:r>
              <a:rPr lang="it-IT" sz="2400" b="0" dirty="0">
                <a:solidFill>
                  <a:srgbClr val="006533"/>
                </a:solidFill>
                <a:latin typeface="Garamond" pitchFamily="18" charset="0"/>
              </a:rPr>
              <a:t>sono state aggiunte dall'art. 47 </a:t>
            </a:r>
            <a:r>
              <a:rPr lang="it-IT" sz="2400" b="0" dirty="0" err="1" smtClean="0">
                <a:solidFill>
                  <a:srgbClr val="006533"/>
                </a:solidFill>
                <a:latin typeface="Garamond" pitchFamily="18" charset="0"/>
              </a:rPr>
              <a:t>sexies</a:t>
            </a:r>
            <a:r>
              <a:rPr lang="it-IT" sz="2400" b="0" dirty="0" smtClean="0">
                <a:solidFill>
                  <a:srgbClr val="006533"/>
                </a:solidFill>
                <a:latin typeface="Garamond" pitchFamily="18" charset="0"/>
              </a:rPr>
              <a:t> del dl. </a:t>
            </a:r>
            <a:r>
              <a:rPr lang="it-IT" sz="2400" b="0" dirty="0">
                <a:solidFill>
                  <a:srgbClr val="006533"/>
                </a:solidFill>
                <a:latin typeface="Garamond" pitchFamily="18" charset="0"/>
              </a:rPr>
              <a:t>9 febbraio 2012, n. 5, convertito con L. 4 aprile 2012, n. 35. </a:t>
            </a:r>
          </a:p>
          <a:p>
            <a:pPr algn="just"/>
            <a:endParaRPr lang="it-IT" sz="2400" b="0" dirty="0" smtClean="0">
              <a:solidFill>
                <a:srgbClr val="006533"/>
              </a:solidFill>
              <a:latin typeface="Garamond" pitchFamily="18" charset="0"/>
            </a:endParaRPr>
          </a:p>
          <a:p>
            <a:pPr algn="just"/>
            <a:endParaRPr lang="it-IT" sz="2400" dirty="0">
              <a:solidFill>
                <a:srgbClr val="006533"/>
              </a:solidFill>
              <a:latin typeface="Garamond" pitchFamily="18" charset="0"/>
            </a:endParaRPr>
          </a:p>
          <a:p>
            <a:pPr algn="just"/>
            <a:endParaRPr lang="it-IT" sz="2400" dirty="0" smtClean="0">
              <a:solidFill>
                <a:srgbClr val="006533"/>
              </a:solidFill>
              <a:latin typeface="Garamond" pitchFamily="18" charset="0"/>
            </a:endParaRPr>
          </a:p>
        </p:txBody>
      </p:sp>
      <p:sp>
        <p:nvSpPr>
          <p:cNvPr id="4" name="Freccia a destra 3"/>
          <p:cNvSpPr/>
          <p:nvPr/>
        </p:nvSpPr>
        <p:spPr bwMode="auto">
          <a:xfrm>
            <a:off x="683568" y="976085"/>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020027680"/>
      </p:ext>
    </p:extLst>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Le ipotesi :CIE e CNS (1) </a:t>
            </a:r>
          </a:p>
          <a:p>
            <a:pPr>
              <a:lnSpc>
                <a:spcPct val="90000"/>
              </a:lnSpc>
            </a:pP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1569660"/>
          </a:xfrm>
          <a:prstGeom prst="rect">
            <a:avLst/>
          </a:prstGeom>
          <a:noFill/>
          <a:ln w="9525">
            <a:noFill/>
            <a:miter lim="800000"/>
            <a:headEnd/>
            <a:tailEnd/>
          </a:ln>
          <a:effectLst/>
        </p:spPr>
        <p:txBody>
          <a:bodyPr wrap="square">
            <a:spAutoFit/>
          </a:bodyPr>
          <a:lstStyle/>
          <a:p>
            <a:pPr marL="342900" indent="-342900" algn="just">
              <a:buFont typeface="Arial" pitchFamily="34" charset="0"/>
              <a:buChar char="•"/>
            </a:pPr>
            <a:r>
              <a:rPr lang="it-IT" sz="2400" b="0" dirty="0" smtClean="0">
                <a:solidFill>
                  <a:srgbClr val="006533"/>
                </a:solidFill>
                <a:latin typeface="Garamond" pitchFamily="18" charset="0"/>
              </a:rPr>
              <a:t>quando </a:t>
            </a:r>
            <a:r>
              <a:rPr lang="it-IT" sz="2400" dirty="0">
                <a:solidFill>
                  <a:srgbClr val="006533"/>
                </a:solidFill>
                <a:latin typeface="Garamond" pitchFamily="18" charset="0"/>
              </a:rPr>
              <a:t>l'autore è identificato </a:t>
            </a:r>
            <a:r>
              <a:rPr lang="it-IT" sz="2400" b="0" dirty="0">
                <a:solidFill>
                  <a:srgbClr val="006533"/>
                </a:solidFill>
                <a:latin typeface="Garamond" pitchFamily="18" charset="0"/>
              </a:rPr>
              <a:t>dal sistema informatico con l'uso della </a:t>
            </a:r>
            <a:r>
              <a:rPr lang="it-IT" sz="2400" dirty="0">
                <a:solidFill>
                  <a:srgbClr val="006533"/>
                </a:solidFill>
                <a:latin typeface="Garamond" pitchFamily="18" charset="0"/>
              </a:rPr>
              <a:t>carta d'identità elettronica o della carta nazionale dei serviz</a:t>
            </a:r>
            <a:r>
              <a:rPr lang="it-IT" sz="2400" b="0" dirty="0">
                <a:solidFill>
                  <a:srgbClr val="006533"/>
                </a:solidFill>
                <a:latin typeface="Garamond" pitchFamily="18" charset="0"/>
              </a:rPr>
              <a:t>i, nei limiti di quanto stabilito da ciascuna amministrazione ai sensi della normativa vigente</a:t>
            </a:r>
            <a:r>
              <a:rPr lang="it-IT" sz="2400" b="0" dirty="0" smtClean="0">
                <a:solidFill>
                  <a:srgbClr val="006533"/>
                </a:solidFill>
                <a:latin typeface="Garamond" pitchFamily="18" charset="0"/>
              </a:rPr>
              <a:t>;</a:t>
            </a:r>
            <a:endParaRPr lang="it-IT" sz="2400" b="0" dirty="0">
              <a:solidFill>
                <a:srgbClr val="006533"/>
              </a:solidFill>
              <a:latin typeface="Garamond" pitchFamily="18" charset="0"/>
            </a:endParaRPr>
          </a:p>
        </p:txBody>
      </p:sp>
      <p:sp>
        <p:nvSpPr>
          <p:cNvPr id="2" name="CasellaDiTesto 1"/>
          <p:cNvSpPr txBox="1"/>
          <p:nvPr/>
        </p:nvSpPr>
        <p:spPr>
          <a:xfrm>
            <a:off x="323528" y="2445824"/>
            <a:ext cx="4248472" cy="452431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2400" dirty="0">
                <a:solidFill>
                  <a:srgbClr val="006533"/>
                </a:solidFill>
                <a:latin typeface="Garamond" pitchFamily="18" charset="0"/>
              </a:rPr>
              <a:t>Carta d’identità elettronica </a:t>
            </a:r>
            <a:endParaRPr lang="it-IT" sz="2400" dirty="0" smtClean="0">
              <a:solidFill>
                <a:srgbClr val="006533"/>
              </a:solidFill>
              <a:latin typeface="Garamond" pitchFamily="18" charset="0"/>
            </a:endParaRPr>
          </a:p>
          <a:p>
            <a:pPr algn="just"/>
            <a:r>
              <a:rPr lang="it-IT" sz="2400" b="0" dirty="0" smtClean="0">
                <a:solidFill>
                  <a:srgbClr val="006533"/>
                </a:solidFill>
                <a:latin typeface="Garamond" pitchFamily="18" charset="0"/>
              </a:rPr>
              <a:t>strumento </a:t>
            </a:r>
            <a:r>
              <a:rPr lang="it-IT" sz="2400" b="0" dirty="0">
                <a:solidFill>
                  <a:srgbClr val="006533"/>
                </a:solidFill>
                <a:latin typeface="Garamond" pitchFamily="18" charset="0"/>
              </a:rPr>
              <a:t>di </a:t>
            </a:r>
            <a:r>
              <a:rPr lang="it-IT" sz="2400" dirty="0">
                <a:solidFill>
                  <a:srgbClr val="006533"/>
                </a:solidFill>
                <a:latin typeface="Garamond" pitchFamily="18" charset="0"/>
              </a:rPr>
              <a:t>identificazione personale </a:t>
            </a:r>
            <a:r>
              <a:rPr lang="it-IT" sz="2400" b="0" dirty="0">
                <a:solidFill>
                  <a:srgbClr val="006533"/>
                </a:solidFill>
                <a:latin typeface="Garamond" pitchFamily="18" charset="0"/>
              </a:rPr>
              <a:t>nonché di </a:t>
            </a:r>
            <a:r>
              <a:rPr lang="it-IT" sz="2400" dirty="0">
                <a:solidFill>
                  <a:srgbClr val="006533"/>
                </a:solidFill>
                <a:latin typeface="Garamond" pitchFamily="18" charset="0"/>
              </a:rPr>
              <a:t>autenticazione</a:t>
            </a:r>
            <a:r>
              <a:rPr lang="it-IT" sz="2400" b="0" dirty="0">
                <a:solidFill>
                  <a:srgbClr val="006533"/>
                </a:solidFill>
                <a:latin typeface="Garamond" pitchFamily="18" charset="0"/>
              </a:rPr>
              <a:t> per l'accesso ai servizi web erogati dalle Pubbliche Amministrazioni. </a:t>
            </a:r>
          </a:p>
          <a:p>
            <a:pPr algn="just"/>
            <a:r>
              <a:rPr lang="it-IT" sz="2400" b="0" dirty="0">
                <a:solidFill>
                  <a:srgbClr val="006533"/>
                </a:solidFill>
                <a:latin typeface="Garamond" pitchFamily="18" charset="0"/>
              </a:rPr>
              <a:t>La sperimentazione del documento è stata avviata nel 2000 con un progetto nato da un’iniziativa del Ministero dell’Interno in collaborazione con 156 Comuni</a:t>
            </a:r>
            <a:r>
              <a:rPr lang="it-IT" sz="2400" dirty="0" smtClean="0">
                <a:solidFill>
                  <a:srgbClr val="006533"/>
                </a:solidFill>
                <a:latin typeface="Garamond" pitchFamily="18" charset="0"/>
              </a:rPr>
              <a:t>. </a:t>
            </a:r>
            <a:endParaRPr lang="it-IT" sz="2400" dirty="0">
              <a:solidFill>
                <a:srgbClr val="006533"/>
              </a:solidFill>
              <a:latin typeface="Garamond" pitchFamily="18" charset="0"/>
            </a:endParaRPr>
          </a:p>
        </p:txBody>
      </p:sp>
      <p:sp>
        <p:nvSpPr>
          <p:cNvPr id="6" name="CasellaDiTesto 5"/>
          <p:cNvSpPr txBox="1"/>
          <p:nvPr/>
        </p:nvSpPr>
        <p:spPr>
          <a:xfrm>
            <a:off x="4808910" y="2445824"/>
            <a:ext cx="4248472" cy="267765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2400" dirty="0">
                <a:solidFill>
                  <a:srgbClr val="006533"/>
                </a:solidFill>
                <a:latin typeface="Garamond" pitchFamily="18" charset="0"/>
              </a:rPr>
              <a:t>Carta </a:t>
            </a:r>
            <a:r>
              <a:rPr lang="it-IT" sz="2400" dirty="0" smtClean="0">
                <a:solidFill>
                  <a:srgbClr val="006533"/>
                </a:solidFill>
                <a:latin typeface="Garamond" pitchFamily="18" charset="0"/>
              </a:rPr>
              <a:t>nazionale dei servizi </a:t>
            </a:r>
          </a:p>
          <a:p>
            <a:pPr algn="just"/>
            <a:r>
              <a:rPr lang="it-IT" sz="2400" b="0" dirty="0" smtClean="0">
                <a:solidFill>
                  <a:srgbClr val="006533"/>
                </a:solidFill>
                <a:latin typeface="Garamond" pitchFamily="18" charset="0"/>
              </a:rPr>
              <a:t>strumento </a:t>
            </a:r>
            <a:r>
              <a:rPr lang="it-IT" sz="2400" b="0" dirty="0">
                <a:solidFill>
                  <a:srgbClr val="006533"/>
                </a:solidFill>
                <a:latin typeface="Garamond" pitchFamily="18" charset="0"/>
              </a:rPr>
              <a:t>di </a:t>
            </a:r>
            <a:r>
              <a:rPr lang="it-IT" sz="2400" dirty="0">
                <a:solidFill>
                  <a:srgbClr val="006533"/>
                </a:solidFill>
                <a:latin typeface="Garamond" pitchFamily="18" charset="0"/>
              </a:rPr>
              <a:t>identificazione in rete </a:t>
            </a:r>
            <a:r>
              <a:rPr lang="it-IT" sz="2400" b="0" dirty="0">
                <a:solidFill>
                  <a:srgbClr val="006533"/>
                </a:solidFill>
                <a:latin typeface="Garamond" pitchFamily="18" charset="0"/>
              </a:rPr>
              <a:t>che consente la fruizione dei servizi delle amministrazioni pubbliche. </a:t>
            </a:r>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La </a:t>
            </a:r>
            <a:r>
              <a:rPr lang="it-IT" sz="2400" b="0" dirty="0">
                <a:solidFill>
                  <a:srgbClr val="006533"/>
                </a:solidFill>
                <a:latin typeface="Garamond" pitchFamily="18" charset="0"/>
              </a:rPr>
              <a:t>CNS non contiene la foto del titolare  </a:t>
            </a:r>
          </a:p>
        </p:txBody>
      </p:sp>
    </p:spTree>
    <p:extLst>
      <p:ext uri="{BB962C8B-B14F-4D97-AF65-F5344CB8AC3E}">
        <p14:creationId xmlns:p14="http://schemas.microsoft.com/office/powerpoint/2010/main" val="3687360282"/>
      </p:ext>
    </p:extLst>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rgbClr val="FFFFFF"/>
                </a:solidFill>
                <a:latin typeface="Times New Roman" pitchFamily="18" charset="0"/>
              </a:rPr>
              <a:t>Le ipotesi :CIE e </a:t>
            </a:r>
            <a:r>
              <a:rPr lang="it-IT" sz="3200" i="1" dirty="0" smtClean="0">
                <a:solidFill>
                  <a:srgbClr val="FFFFFF"/>
                </a:solidFill>
                <a:latin typeface="Times New Roman" pitchFamily="18" charset="0"/>
              </a:rPr>
              <a:t>CNS (2)</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461665"/>
          </a:xfrm>
          <a:prstGeom prst="rect">
            <a:avLst/>
          </a:prstGeom>
          <a:noFill/>
          <a:ln w="9525">
            <a:noFill/>
            <a:miter lim="800000"/>
            <a:headEnd/>
            <a:tailEnd/>
          </a:ln>
          <a:effectLst/>
        </p:spPr>
        <p:txBody>
          <a:bodyPr wrap="square">
            <a:spAutoFit/>
          </a:bodyPr>
          <a:lstStyle/>
          <a:p>
            <a:pPr algn="just"/>
            <a:r>
              <a:rPr lang="it-IT" sz="2400" b="0" dirty="0">
                <a:solidFill>
                  <a:srgbClr val="006533"/>
                </a:solidFill>
                <a:latin typeface="Garamond" pitchFamily="18" charset="0"/>
              </a:rPr>
              <a:t>d</a:t>
            </a:r>
            <a:r>
              <a:rPr lang="it-IT" sz="2400" b="0" dirty="0" smtClean="0">
                <a:solidFill>
                  <a:srgbClr val="006533"/>
                </a:solidFill>
                <a:latin typeface="Garamond" pitchFamily="18" charset="0"/>
              </a:rPr>
              <a:t>estinate a confluire nel		</a:t>
            </a:r>
            <a:endParaRPr lang="it-IT" sz="2400" b="0" dirty="0">
              <a:solidFill>
                <a:srgbClr val="006533"/>
              </a:solidFill>
              <a:latin typeface="Garamond" pitchFamily="18" charset="0"/>
            </a:endParaRPr>
          </a:p>
        </p:txBody>
      </p:sp>
      <p:sp>
        <p:nvSpPr>
          <p:cNvPr id="3" name="Freccia a destra 2"/>
          <p:cNvSpPr/>
          <p:nvPr/>
        </p:nvSpPr>
        <p:spPr bwMode="auto">
          <a:xfrm>
            <a:off x="3419872" y="1044085"/>
            <a:ext cx="864096" cy="230833"/>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
        <p:nvSpPr>
          <p:cNvPr id="7" name="CasellaDiTesto 6"/>
          <p:cNvSpPr txBox="1"/>
          <p:nvPr/>
        </p:nvSpPr>
        <p:spPr>
          <a:xfrm>
            <a:off x="899592" y="1916832"/>
            <a:ext cx="6768752" cy="341632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it-IT" sz="2400" dirty="0">
                <a:solidFill>
                  <a:srgbClr val="006533"/>
                </a:solidFill>
                <a:latin typeface="Garamond" pitchFamily="18" charset="0"/>
              </a:rPr>
              <a:t>Documento Digitale Unificato    </a:t>
            </a:r>
          </a:p>
          <a:p>
            <a:pPr algn="just"/>
            <a:r>
              <a:rPr lang="it-IT" sz="2400" b="0" dirty="0" smtClean="0">
                <a:solidFill>
                  <a:srgbClr val="006533"/>
                </a:solidFill>
                <a:latin typeface="Garamond" pitchFamily="18" charset="0"/>
              </a:rPr>
              <a:t>Previsto dall’art. 1 della legge 221/12 (di conversione del cd. Decreto sviluppo 2.0) </a:t>
            </a:r>
            <a:r>
              <a:rPr lang="it-IT" sz="2400" dirty="0" smtClean="0">
                <a:solidFill>
                  <a:srgbClr val="006533"/>
                </a:solidFill>
                <a:latin typeface="Garamond" pitchFamily="18" charset="0"/>
              </a:rPr>
              <a:t> </a:t>
            </a:r>
            <a:r>
              <a:rPr lang="it-IT" sz="2400" b="0" dirty="0" smtClean="0">
                <a:solidFill>
                  <a:srgbClr val="006533"/>
                </a:solidFill>
                <a:latin typeface="Garamond" pitchFamily="18" charset="0"/>
              </a:rPr>
              <a:t>destinato ad unificare la carta d’identità elettronica con la tessera sanitaria e </a:t>
            </a:r>
            <a:r>
              <a:rPr lang="it-IT" sz="2400" b="0" dirty="0">
                <a:solidFill>
                  <a:srgbClr val="006533"/>
                </a:solidFill>
                <a:latin typeface="Garamond" pitchFamily="18" charset="0"/>
              </a:rPr>
              <a:t>a sostituire le varie carte elettroniche che sono state prodotte nel corso del tempo (carta d’identità elettronica, carta nazionale dei servizi, carta regionale dei </a:t>
            </a:r>
            <a:r>
              <a:rPr lang="it-IT" sz="2400" b="0" dirty="0" smtClean="0">
                <a:solidFill>
                  <a:srgbClr val="006533"/>
                </a:solidFill>
                <a:latin typeface="Garamond" pitchFamily="18" charset="0"/>
              </a:rPr>
              <a:t>servizi). </a:t>
            </a:r>
          </a:p>
          <a:p>
            <a:pPr algn="just"/>
            <a:r>
              <a:rPr lang="it-IT" sz="2400" b="0" dirty="0" smtClean="0">
                <a:solidFill>
                  <a:srgbClr val="006533"/>
                </a:solidFill>
                <a:latin typeface="Garamond" pitchFamily="18" charset="0"/>
              </a:rPr>
              <a:t>Si attendono i decreti attuativi…..</a:t>
            </a:r>
            <a:endParaRPr lang="it-IT" sz="2400" dirty="0">
              <a:solidFill>
                <a:srgbClr val="006533"/>
              </a:solidFill>
              <a:latin typeface="Garamond" pitchFamily="18" charset="0"/>
            </a:endParaRPr>
          </a:p>
        </p:txBody>
      </p:sp>
    </p:spTree>
    <p:extLst>
      <p:ext uri="{BB962C8B-B14F-4D97-AF65-F5344CB8AC3E}">
        <p14:creationId xmlns:p14="http://schemas.microsoft.com/office/powerpoint/2010/main" val="1335727281"/>
      </p:ext>
    </p:extLst>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0597"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ipotesi: i «diversi strumenti» (1)</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758500"/>
            <a:ext cx="8358246" cy="6001643"/>
          </a:xfrm>
          <a:prstGeom prst="rect">
            <a:avLst/>
          </a:prstGeom>
          <a:noFill/>
          <a:ln w="9525">
            <a:noFill/>
            <a:miter lim="800000"/>
            <a:headEnd/>
            <a:tailEnd/>
          </a:ln>
          <a:effectLst/>
        </p:spPr>
        <p:txBody>
          <a:bodyPr wrap="square">
            <a:spAutoFit/>
          </a:bodyPr>
          <a:lstStyle/>
          <a:p>
            <a:pPr marL="342900" indent="-342900" algn="just">
              <a:buFont typeface="Arial" pitchFamily="34" charset="0"/>
              <a:buChar char="•"/>
            </a:pPr>
            <a:r>
              <a:rPr lang="it-IT" sz="2400" b="0" dirty="0">
                <a:solidFill>
                  <a:srgbClr val="006533"/>
                </a:solidFill>
                <a:latin typeface="Garamond" pitchFamily="18" charset="0"/>
              </a:rPr>
              <a:t>quando l'autore è identificato dal sistema informatico con i </a:t>
            </a:r>
            <a:r>
              <a:rPr lang="it-IT" sz="2400" dirty="0">
                <a:solidFill>
                  <a:srgbClr val="006533"/>
                </a:solidFill>
                <a:latin typeface="Garamond" pitchFamily="18" charset="0"/>
              </a:rPr>
              <a:t>diversi strumenti </a:t>
            </a:r>
            <a:r>
              <a:rPr lang="it-IT" sz="2400" b="0" dirty="0">
                <a:solidFill>
                  <a:srgbClr val="006533"/>
                </a:solidFill>
                <a:latin typeface="Garamond" pitchFamily="18" charset="0"/>
              </a:rPr>
              <a:t>di cui all'articolo 64, comma 2, nei limiti di quanto stabilito da ciascuna amministrazione ai sensi della normativa vigente nonché quando le istanze e le dichiarazioni sono inviate con le modalità di cui all'articolo 38, comma 3, del decreto del Presidente della Repubblica 28 dicembre 2000, n. 445</a:t>
            </a:r>
            <a:r>
              <a:rPr lang="it-IT" sz="2400" b="0" dirty="0" smtClean="0">
                <a:solidFill>
                  <a:srgbClr val="006533"/>
                </a:solidFill>
                <a:latin typeface="Garamond" pitchFamily="18" charset="0"/>
              </a:rPr>
              <a:t>.</a:t>
            </a:r>
          </a:p>
          <a:p>
            <a:pPr marL="342900" indent="-342900" algn="just">
              <a:buFont typeface="Arial" pitchFamily="34" charset="0"/>
              <a:buChar char="•"/>
            </a:pPr>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Quindi tramite: </a:t>
            </a:r>
          </a:p>
          <a:p>
            <a:pPr marL="457200" indent="-457200" algn="just">
              <a:buAutoNum type="alphaLcParenR"/>
            </a:pPr>
            <a:r>
              <a:rPr lang="it-IT" sz="2400" dirty="0" smtClean="0">
                <a:solidFill>
                  <a:srgbClr val="006533"/>
                </a:solidFill>
                <a:latin typeface="Garamond" pitchFamily="18" charset="0"/>
              </a:rPr>
              <a:t>strumenti </a:t>
            </a:r>
            <a:r>
              <a:rPr lang="it-IT" sz="2400" dirty="0">
                <a:solidFill>
                  <a:srgbClr val="006533"/>
                </a:solidFill>
                <a:latin typeface="Garamond" pitchFamily="18" charset="0"/>
              </a:rPr>
              <a:t>diversi </a:t>
            </a:r>
            <a:r>
              <a:rPr lang="it-IT" sz="2400" b="0" dirty="0">
                <a:solidFill>
                  <a:srgbClr val="006533"/>
                </a:solidFill>
                <a:latin typeface="Garamond" pitchFamily="18" charset="0"/>
              </a:rPr>
              <a:t>dalla carta d'identità elettronica e dalla carta nazionale dei servizi, </a:t>
            </a:r>
            <a:r>
              <a:rPr lang="it-IT" sz="2400" b="0" dirty="0" err="1">
                <a:solidFill>
                  <a:srgbClr val="006533"/>
                </a:solidFill>
                <a:latin typeface="Garamond" pitchFamily="18" charset="0"/>
              </a:rPr>
              <a:t>purchè</a:t>
            </a:r>
            <a:r>
              <a:rPr lang="it-IT" sz="2400" b="0" dirty="0">
                <a:solidFill>
                  <a:srgbClr val="006533"/>
                </a:solidFill>
                <a:latin typeface="Garamond" pitchFamily="18" charset="0"/>
              </a:rPr>
              <a:t> tali strumenti </a:t>
            </a:r>
            <a:r>
              <a:rPr lang="it-IT" sz="2400" dirty="0">
                <a:solidFill>
                  <a:srgbClr val="006533"/>
                </a:solidFill>
                <a:latin typeface="Garamond" pitchFamily="18" charset="0"/>
              </a:rPr>
              <a:t>consentano</a:t>
            </a:r>
            <a:r>
              <a:rPr lang="it-IT" sz="2400" b="0" dirty="0">
                <a:solidFill>
                  <a:srgbClr val="006533"/>
                </a:solidFill>
                <a:latin typeface="Garamond" pitchFamily="18" charset="0"/>
              </a:rPr>
              <a:t> </a:t>
            </a:r>
            <a:r>
              <a:rPr lang="it-IT" sz="2400" dirty="0">
                <a:solidFill>
                  <a:srgbClr val="006533"/>
                </a:solidFill>
                <a:latin typeface="Garamond" pitchFamily="18" charset="0"/>
              </a:rPr>
              <a:t>l'individuazione</a:t>
            </a:r>
            <a:r>
              <a:rPr lang="it-IT" sz="2400" b="0" dirty="0">
                <a:solidFill>
                  <a:srgbClr val="006533"/>
                </a:solidFill>
                <a:latin typeface="Garamond" pitchFamily="18" charset="0"/>
              </a:rPr>
              <a:t> del soggetto che richiede il servizio. </a:t>
            </a:r>
            <a:r>
              <a:rPr lang="it-IT" sz="2000" b="0" dirty="0" smtClean="0">
                <a:solidFill>
                  <a:srgbClr val="006533"/>
                </a:solidFill>
                <a:latin typeface="Garamond" pitchFamily="18" charset="0"/>
              </a:rPr>
              <a:t>(art. 64 c. 2)</a:t>
            </a:r>
          </a:p>
          <a:p>
            <a:pPr algn="just"/>
            <a:r>
              <a:rPr lang="it-IT" sz="2400" b="0" dirty="0">
                <a:solidFill>
                  <a:srgbClr val="006533"/>
                </a:solidFill>
                <a:latin typeface="Garamond" pitchFamily="18" charset="0"/>
              </a:rPr>
              <a:t>o</a:t>
            </a:r>
            <a:r>
              <a:rPr lang="it-IT" sz="2400" b="0" dirty="0" smtClean="0">
                <a:solidFill>
                  <a:srgbClr val="006533"/>
                </a:solidFill>
                <a:latin typeface="Garamond" pitchFamily="18" charset="0"/>
              </a:rPr>
              <a:t>ppure </a:t>
            </a:r>
          </a:p>
          <a:p>
            <a:pPr marL="457200" indent="-457200" algn="just">
              <a:buFont typeface="+mj-lt"/>
              <a:buAutoNum type="alphaLcParenR" startAt="2"/>
            </a:pPr>
            <a:r>
              <a:rPr lang="it-IT" sz="2400" b="0" dirty="0" smtClean="0">
                <a:solidFill>
                  <a:srgbClr val="006533"/>
                </a:solidFill>
                <a:latin typeface="Garamond" pitchFamily="18" charset="0"/>
              </a:rPr>
              <a:t>sottoscritte </a:t>
            </a:r>
            <a:r>
              <a:rPr lang="it-IT" sz="2400" b="0" dirty="0">
                <a:solidFill>
                  <a:srgbClr val="006533"/>
                </a:solidFill>
                <a:latin typeface="Garamond" pitchFamily="18" charset="0"/>
              </a:rPr>
              <a:t>dall’interessato in presenza </a:t>
            </a:r>
            <a:r>
              <a:rPr lang="it-IT" sz="2400" b="0" dirty="0" smtClean="0">
                <a:solidFill>
                  <a:srgbClr val="006533"/>
                </a:solidFill>
                <a:latin typeface="Garamond" pitchFamily="18" charset="0"/>
              </a:rPr>
              <a:t>del dipendente addetto ovvero </a:t>
            </a:r>
            <a:r>
              <a:rPr lang="it-IT" sz="2400" dirty="0">
                <a:solidFill>
                  <a:srgbClr val="006533"/>
                </a:solidFill>
                <a:latin typeface="Garamond" pitchFamily="18" charset="0"/>
              </a:rPr>
              <a:t>sottoscritte e presentate unitamente a copia fotostatica non autenticata di </a:t>
            </a:r>
            <a:r>
              <a:rPr lang="it-IT" sz="2400" dirty="0" smtClean="0">
                <a:solidFill>
                  <a:srgbClr val="006533"/>
                </a:solidFill>
                <a:latin typeface="Garamond" pitchFamily="18" charset="0"/>
              </a:rPr>
              <a:t>un documento </a:t>
            </a:r>
            <a:r>
              <a:rPr lang="it-IT" sz="2400" dirty="0">
                <a:solidFill>
                  <a:srgbClr val="006533"/>
                </a:solidFill>
                <a:latin typeface="Garamond" pitchFamily="18" charset="0"/>
              </a:rPr>
              <a:t>di identità</a:t>
            </a:r>
            <a:r>
              <a:rPr lang="it-IT" sz="2400" b="0" dirty="0">
                <a:solidFill>
                  <a:srgbClr val="006533"/>
                </a:solidFill>
                <a:latin typeface="Garamond" pitchFamily="18" charset="0"/>
              </a:rPr>
              <a:t> del sottoscrittore e inviate per via </a:t>
            </a:r>
            <a:r>
              <a:rPr lang="it-IT" sz="2400" b="0" dirty="0" smtClean="0">
                <a:solidFill>
                  <a:srgbClr val="006533"/>
                </a:solidFill>
                <a:latin typeface="Garamond" pitchFamily="18" charset="0"/>
              </a:rPr>
              <a:t>telematica. 	</a:t>
            </a:r>
            <a:endParaRPr lang="it-IT" sz="2400" b="0" dirty="0">
              <a:solidFill>
                <a:srgbClr val="006533"/>
              </a:solidFill>
              <a:latin typeface="Garamond" pitchFamily="18" charset="0"/>
            </a:endParaRPr>
          </a:p>
        </p:txBody>
      </p:sp>
    </p:spTree>
    <p:extLst>
      <p:ext uri="{BB962C8B-B14F-4D97-AF65-F5344CB8AC3E}">
        <p14:creationId xmlns:p14="http://schemas.microsoft.com/office/powerpoint/2010/main" val="4135860693"/>
      </p:ext>
    </p:extLst>
  </p:cSld>
  <p:clrMapOvr>
    <a:masterClrMapping/>
  </p:clrMapOvr>
  <p:transition advClick="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ipotesi: i «diversi strumenti</a:t>
            </a:r>
            <a:r>
              <a:rPr lang="it-IT" sz="3200" i="1" dirty="0" smtClean="0">
                <a:solidFill>
                  <a:srgbClr val="FFFFFF"/>
                </a:solidFill>
                <a:latin typeface="Times New Roman" pitchFamily="18" charset="0"/>
              </a:rPr>
              <a:t>» (2)</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6370975"/>
          </a:xfrm>
          <a:prstGeom prst="rect">
            <a:avLst/>
          </a:prstGeom>
          <a:noFill/>
          <a:ln w="9525">
            <a:noFill/>
            <a:miter lim="800000"/>
            <a:headEnd/>
            <a:tailEnd/>
          </a:ln>
          <a:effectLst/>
        </p:spPr>
        <p:txBody>
          <a:bodyPr wrap="square">
            <a:spAutoFit/>
          </a:bodyPr>
          <a:lstStyle/>
          <a:p>
            <a:pPr algn="just"/>
            <a:r>
              <a:rPr lang="it-IT" sz="2400" b="0" dirty="0" smtClean="0">
                <a:solidFill>
                  <a:srgbClr val="006533"/>
                </a:solidFill>
                <a:latin typeface="Garamond" pitchFamily="18" charset="0"/>
              </a:rPr>
              <a:t>Ma cosa si intende per «inviate per via telematica»…???</a:t>
            </a: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 	   il comma 3 dell’art. 38 DPR 445/00 richiama a sua volta le modalità previste dall’art. 65 CAD …! </a:t>
            </a: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p:txBody>
      </p:sp>
      <p:sp>
        <p:nvSpPr>
          <p:cNvPr id="2" name="Freccia a destra 1"/>
          <p:cNvSpPr/>
          <p:nvPr/>
        </p:nvSpPr>
        <p:spPr bwMode="auto">
          <a:xfrm>
            <a:off x="173308" y="2780928"/>
            <a:ext cx="978408"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405867502"/>
      </p:ext>
    </p:extLst>
  </p:cSld>
  <p:clrMapOvr>
    <a:masterClrMapping/>
  </p:clrMapOvr>
  <p:transition advClick="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asellaDiTesto 8"/>
          <p:cNvSpPr txBox="1"/>
          <p:nvPr/>
        </p:nvSpPr>
        <p:spPr>
          <a:xfrm>
            <a:off x="214313" y="71438"/>
            <a:ext cx="8715375" cy="646112"/>
          </a:xfrm>
          <a:prstGeom prst="rect">
            <a:avLst/>
          </a:prstGeom>
          <a:noFill/>
        </p:spPr>
        <p:txBody>
          <a:bodyPr>
            <a:spAutoFit/>
          </a:bodyPr>
          <a:lstStyle/>
          <a:p>
            <a:pPr eaLnBrk="1" fontAlgn="auto" hangingPunct="1">
              <a:spcBef>
                <a:spcPts val="0"/>
              </a:spcBef>
              <a:spcAft>
                <a:spcPts val="0"/>
              </a:spcAft>
              <a:defRPr/>
            </a:pPr>
            <a:r>
              <a:rPr lang="it-IT" sz="3600" b="0" dirty="0">
                <a:solidFill>
                  <a:srgbClr val="CCAF0A">
                    <a:lumMod val="40000"/>
                    <a:lumOff val="60000"/>
                  </a:srgbClr>
                </a:solidFill>
                <a:latin typeface="Century Schoolbook"/>
              </a:rPr>
              <a:t>Che dire?</a:t>
            </a:r>
          </a:p>
        </p:txBody>
      </p:sp>
      <p:pic>
        <p:nvPicPr>
          <p:cNvPr id="116739" name="Immagine 4" descr="Perplesso 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14438" y="1285875"/>
            <a:ext cx="6864350" cy="441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3940392"/>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16739"/>
                                        </p:tgtEl>
                                        <p:attrNameLst>
                                          <p:attrName>style.visibility</p:attrName>
                                        </p:attrNameLst>
                                      </p:cBhvr>
                                      <p:to>
                                        <p:strVal val="visible"/>
                                      </p:to>
                                    </p:set>
                                    <p:animEffect transition="in" filter="fade">
                                      <p:cBhvr>
                                        <p:cTn id="7" dur="2000"/>
                                        <p:tgtEl>
                                          <p:spTgt spid="1167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ipotesi: la PEC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5632311"/>
          </a:xfrm>
          <a:prstGeom prst="rect">
            <a:avLst/>
          </a:prstGeom>
          <a:noFill/>
          <a:ln w="9525">
            <a:noFill/>
            <a:miter lim="800000"/>
            <a:headEnd/>
            <a:tailEnd/>
          </a:ln>
          <a:effectLst/>
        </p:spPr>
        <p:txBody>
          <a:bodyPr wrap="square">
            <a:spAutoFit/>
          </a:bodyPr>
          <a:lstStyle/>
          <a:p>
            <a:pPr marL="342900" indent="-342900" algn="just">
              <a:buFont typeface="Arial" pitchFamily="34" charset="0"/>
              <a:buChar char="•"/>
            </a:pPr>
            <a:r>
              <a:rPr lang="it-IT" sz="2400" b="0" dirty="0">
                <a:solidFill>
                  <a:srgbClr val="006533"/>
                </a:solidFill>
                <a:latin typeface="Garamond" pitchFamily="18" charset="0"/>
              </a:rPr>
              <a:t>ovvero se trasmesse dall'autore mediante la propria </a:t>
            </a:r>
            <a:r>
              <a:rPr lang="it-IT" sz="2400" dirty="0">
                <a:solidFill>
                  <a:srgbClr val="006533"/>
                </a:solidFill>
                <a:latin typeface="Garamond" pitchFamily="18" charset="0"/>
              </a:rPr>
              <a:t>casella di posta elettronica certificata</a:t>
            </a:r>
            <a:r>
              <a:rPr lang="it-IT" sz="2400" b="0" dirty="0">
                <a:solidFill>
                  <a:srgbClr val="006533"/>
                </a:solidFill>
                <a:latin typeface="Garamond" pitchFamily="18" charset="0"/>
              </a:rPr>
              <a:t> purché le relative credenziali di accesso siano state rilasciate </a:t>
            </a:r>
            <a:r>
              <a:rPr lang="it-IT" sz="2400" dirty="0">
                <a:solidFill>
                  <a:srgbClr val="006533"/>
                </a:solidFill>
                <a:latin typeface="Garamond" pitchFamily="18" charset="0"/>
              </a:rPr>
              <a:t>previa identificazione del titolare</a:t>
            </a:r>
            <a:r>
              <a:rPr lang="it-IT" sz="2400" b="0" dirty="0">
                <a:solidFill>
                  <a:srgbClr val="006533"/>
                </a:solidFill>
                <a:latin typeface="Garamond" pitchFamily="18" charset="0"/>
              </a:rPr>
              <a:t>, anche per via telematica secondo modalità definite con regole tecniche adottate ai sensi dell'articolo 71, e ciò sia </a:t>
            </a:r>
            <a:r>
              <a:rPr lang="it-IT" sz="2400" i="1" dirty="0">
                <a:solidFill>
                  <a:srgbClr val="006533"/>
                </a:solidFill>
                <a:latin typeface="Garamond" pitchFamily="18" charset="0"/>
              </a:rPr>
              <a:t>attestato dal gestore del sistema nel messaggio o in un suo allegato</a:t>
            </a:r>
            <a:r>
              <a:rPr lang="it-IT" sz="2400" b="0" dirty="0">
                <a:solidFill>
                  <a:srgbClr val="006533"/>
                </a:solidFill>
                <a:latin typeface="Garamond" pitchFamily="18" charset="0"/>
              </a:rPr>
              <a:t>. In tal caso, la trasmissione costituisce dichiarazione vincolante ai sensi dell'articolo 6, comma 1, secondo periodo. Sono fatte salve le disposizioni normative che prevedono l'uso di specifici sistemi di trasmissione telematica nel settore tributario; </a:t>
            </a:r>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		articolo così sostituito dall’art. 47 del D.lgs. 235/10</a:t>
            </a: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p:txBody>
      </p:sp>
      <p:sp>
        <p:nvSpPr>
          <p:cNvPr id="2" name="Freccia a destra 1"/>
          <p:cNvSpPr/>
          <p:nvPr/>
        </p:nvSpPr>
        <p:spPr bwMode="auto">
          <a:xfrm>
            <a:off x="571472" y="5085184"/>
            <a:ext cx="978408" cy="24231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966657556"/>
      </p:ext>
    </p:extLst>
  </p:cSld>
  <p:clrMapOvr>
    <a:masterClrMapping/>
  </p:clrMapOvr>
  <p:transition advClick="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ipotesi: la PEC (2)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4893647"/>
          </a:xfrm>
          <a:prstGeom prst="rect">
            <a:avLst/>
          </a:prstGeom>
          <a:noFill/>
          <a:ln w="9525">
            <a:noFill/>
            <a:miter lim="800000"/>
            <a:headEnd/>
            <a:tailEnd/>
          </a:ln>
          <a:effectLst/>
        </p:spPr>
        <p:txBody>
          <a:bodyPr wrap="square">
            <a:spAutoFit/>
          </a:bodyPr>
          <a:lstStyle/>
          <a:p>
            <a:pPr algn="just"/>
            <a:r>
              <a:rPr lang="it-IT" sz="2400" b="0" dirty="0" smtClean="0">
                <a:solidFill>
                  <a:srgbClr val="006533"/>
                </a:solidFill>
                <a:latin typeface="Garamond" pitchFamily="18" charset="0"/>
              </a:rPr>
              <a:t>La versione precedente alle modifiche del 2010 prevedeva invece  </a:t>
            </a:r>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	</a:t>
            </a:r>
            <a:r>
              <a:rPr lang="it-IT" sz="2400" b="0" dirty="0">
                <a:solidFill>
                  <a:srgbClr val="006533"/>
                </a:solidFill>
                <a:latin typeface="Garamond" pitchFamily="18" charset="0"/>
              </a:rPr>
              <a:t>	</a:t>
            </a:r>
            <a:r>
              <a:rPr lang="it-IT" sz="2400" b="0" dirty="0" smtClean="0">
                <a:solidFill>
                  <a:srgbClr val="006533"/>
                </a:solidFill>
                <a:latin typeface="Garamond" pitchFamily="18" charset="0"/>
              </a:rPr>
              <a:t>“quando </a:t>
            </a:r>
            <a:r>
              <a:rPr lang="it-IT" sz="2400" b="0" dirty="0">
                <a:solidFill>
                  <a:srgbClr val="006533"/>
                </a:solidFill>
                <a:latin typeface="Garamond" pitchFamily="18" charset="0"/>
              </a:rPr>
              <a:t>l'autore è identificato dal sistema informatico attraverso le credenziali di accesso relative all'utenza personale di posta elettronica certificata di cui all'articolo 16-bis del decreto-legge 29 novembre 2008, n. 185, convertito con modificazioni, dalla legge 28 gennaio 2009, n. </a:t>
            </a:r>
            <a:r>
              <a:rPr lang="it-IT" sz="2400" b="0" dirty="0" smtClean="0">
                <a:solidFill>
                  <a:srgbClr val="006533"/>
                </a:solidFill>
                <a:latin typeface="Garamond" pitchFamily="18" charset="0"/>
              </a:rPr>
              <a:t>2 (cd. </a:t>
            </a:r>
            <a:r>
              <a:rPr lang="it-IT" sz="2400" dirty="0" smtClean="0">
                <a:solidFill>
                  <a:srgbClr val="006533"/>
                </a:solidFill>
                <a:latin typeface="Garamond" pitchFamily="18" charset="0"/>
              </a:rPr>
              <a:t>CEC-PAC</a:t>
            </a:r>
            <a:r>
              <a:rPr lang="it-IT" sz="2400" b="0" dirty="0" smtClean="0">
                <a:solidFill>
                  <a:srgbClr val="006533"/>
                </a:solidFill>
                <a:latin typeface="Garamond" pitchFamily="18" charset="0"/>
              </a:rPr>
              <a:t>) ”</a:t>
            </a:r>
          </a:p>
          <a:p>
            <a:pPr algn="just"/>
            <a:endParaRPr lang="it-IT" sz="2400" b="0" dirty="0">
              <a:solidFill>
                <a:srgbClr val="006533"/>
              </a:solidFill>
              <a:latin typeface="Garamond" pitchFamily="18" charset="0"/>
            </a:endParaRPr>
          </a:p>
          <a:p>
            <a:pPr algn="just"/>
            <a:r>
              <a:rPr lang="it-IT" sz="2400" dirty="0">
                <a:solidFill>
                  <a:srgbClr val="006533"/>
                </a:solidFill>
                <a:latin typeface="Garamond" pitchFamily="18" charset="0"/>
              </a:rPr>
              <a:t>Il D.P.C.M. del 27 settembre </a:t>
            </a:r>
            <a:r>
              <a:rPr lang="it-IT" sz="2400" dirty="0" smtClean="0">
                <a:solidFill>
                  <a:srgbClr val="006533"/>
                </a:solidFill>
                <a:latin typeface="Garamond" pitchFamily="18" charset="0"/>
              </a:rPr>
              <a:t>2012 </a:t>
            </a:r>
            <a:r>
              <a:rPr lang="it-IT" sz="2400" b="0" dirty="0" smtClean="0">
                <a:solidFill>
                  <a:srgbClr val="006533"/>
                </a:solidFill>
                <a:latin typeface="Garamond" pitchFamily="18" charset="0"/>
              </a:rPr>
              <a:t>(pubblicato in </a:t>
            </a:r>
            <a:r>
              <a:rPr lang="it-IT" sz="2400" b="0" dirty="0">
                <a:solidFill>
                  <a:srgbClr val="006533"/>
                </a:solidFill>
                <a:latin typeface="Garamond" pitchFamily="18" charset="0"/>
              </a:rPr>
              <a:t>Gazzetta </a:t>
            </a:r>
            <a:r>
              <a:rPr lang="it-IT" sz="2400" b="0" dirty="0" smtClean="0">
                <a:solidFill>
                  <a:srgbClr val="006533"/>
                </a:solidFill>
                <a:latin typeface="Garamond" pitchFamily="18" charset="0"/>
              </a:rPr>
              <a:t>il 18 </a:t>
            </a:r>
            <a:r>
              <a:rPr lang="it-IT" sz="2400" b="0" dirty="0">
                <a:solidFill>
                  <a:srgbClr val="006533"/>
                </a:solidFill>
                <a:latin typeface="Garamond" pitchFamily="18" charset="0"/>
              </a:rPr>
              <a:t>dicembre </a:t>
            </a:r>
            <a:r>
              <a:rPr lang="it-IT" sz="2400" b="0" dirty="0" smtClean="0">
                <a:solidFill>
                  <a:srgbClr val="006533"/>
                </a:solidFill>
                <a:latin typeface="Garamond" pitchFamily="18" charset="0"/>
              </a:rPr>
              <a:t>2012</a:t>
            </a:r>
            <a:r>
              <a:rPr lang="it-IT" sz="2400" b="0" dirty="0">
                <a:solidFill>
                  <a:srgbClr val="006533"/>
                </a:solidFill>
                <a:latin typeface="Garamond" pitchFamily="18" charset="0"/>
              </a:rPr>
              <a:t>) reca le </a:t>
            </a:r>
            <a:r>
              <a:rPr lang="it-IT" sz="2400" b="0" dirty="0" smtClean="0">
                <a:solidFill>
                  <a:srgbClr val="006533"/>
                </a:solidFill>
                <a:latin typeface="Garamond" pitchFamily="18" charset="0"/>
              </a:rPr>
              <a:t>“</a:t>
            </a:r>
            <a:r>
              <a:rPr lang="it-IT" sz="2400" dirty="0" smtClean="0">
                <a:solidFill>
                  <a:srgbClr val="006533"/>
                </a:solidFill>
                <a:latin typeface="Garamond" pitchFamily="18" charset="0"/>
              </a:rPr>
              <a:t>Regole </a:t>
            </a:r>
            <a:r>
              <a:rPr lang="it-IT" sz="2400" dirty="0">
                <a:solidFill>
                  <a:srgbClr val="006533"/>
                </a:solidFill>
                <a:latin typeface="Garamond" pitchFamily="18" charset="0"/>
              </a:rPr>
              <a:t>tecniche per l'identificazione, anche in via telematica, del titolare della casella di posta elettronica </a:t>
            </a:r>
            <a:r>
              <a:rPr lang="it-IT" sz="2400" b="0" dirty="0">
                <a:solidFill>
                  <a:srgbClr val="006533"/>
                </a:solidFill>
                <a:latin typeface="Garamond" pitchFamily="18" charset="0"/>
              </a:rPr>
              <a:t>certificata, ai sensi dell'articolo 65, comma 1, lettera c-bis), del Codice dell'amministrazione </a:t>
            </a:r>
            <a:r>
              <a:rPr lang="it-IT" sz="2400" b="0" dirty="0" smtClean="0">
                <a:solidFill>
                  <a:srgbClr val="006533"/>
                </a:solidFill>
                <a:latin typeface="Garamond" pitchFamily="18" charset="0"/>
              </a:rPr>
              <a:t>digitale” (cd. servizio PEC-ID).</a:t>
            </a:r>
          </a:p>
          <a:p>
            <a:pPr algn="just"/>
            <a:endParaRPr lang="it-IT" sz="2400" b="0" dirty="0">
              <a:solidFill>
                <a:srgbClr val="006533"/>
              </a:solidFill>
              <a:latin typeface="Garamond" pitchFamily="18" charset="0"/>
            </a:endParaRPr>
          </a:p>
        </p:txBody>
      </p:sp>
      <p:sp>
        <p:nvSpPr>
          <p:cNvPr id="2" name="Freccia a destra 1"/>
          <p:cNvSpPr/>
          <p:nvPr/>
        </p:nvSpPr>
        <p:spPr bwMode="auto">
          <a:xfrm>
            <a:off x="323528" y="1464423"/>
            <a:ext cx="978408" cy="24231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738253815"/>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07504" y="1063541"/>
            <a:ext cx="8136904" cy="523220"/>
          </a:xfrm>
          <a:prstGeom prst="rect">
            <a:avLst/>
          </a:prstGeom>
        </p:spPr>
        <p:txBody>
          <a:bodyPr wrap="square">
            <a:spAutoFit/>
          </a:bodyPr>
          <a:lstStyle/>
          <a:p>
            <a:endParaRPr lang="it-IT" sz="2800" i="1" dirty="0">
              <a:solidFill>
                <a:srgbClr val="006533"/>
              </a:solidFill>
              <a:latin typeface="Garamond" pitchFamily="18" charset="0"/>
            </a:endParaRPr>
          </a:p>
        </p:txBody>
      </p:sp>
      <p:sp>
        <p:nvSpPr>
          <p:cNvPr id="5" name="Text Box 19"/>
          <p:cNvSpPr txBox="1">
            <a:spLocks noChangeArrowheads="1"/>
          </p:cNvSpPr>
          <p:nvPr/>
        </p:nvSpPr>
        <p:spPr bwMode="auto">
          <a:xfrm>
            <a:off x="651010" y="80783"/>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7"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Spinta dematerializzazione dei processi di lavoro   </a:t>
            </a:r>
            <a:endParaRPr lang="it-IT" sz="3200" i="1" dirty="0">
              <a:solidFill>
                <a:srgbClr val="FFFFFF"/>
              </a:solidFill>
              <a:latin typeface="Times New Roman" pitchFamily="18" charset="0"/>
            </a:endParaRPr>
          </a:p>
        </p:txBody>
      </p:sp>
      <p:sp>
        <p:nvSpPr>
          <p:cNvPr id="6" name="Rettangolo 5"/>
          <p:cNvSpPr/>
          <p:nvPr/>
        </p:nvSpPr>
        <p:spPr>
          <a:xfrm>
            <a:off x="320879" y="1078707"/>
            <a:ext cx="8499593" cy="523220"/>
          </a:xfrm>
          <a:prstGeom prst="rect">
            <a:avLst/>
          </a:prstGeom>
        </p:spPr>
        <p:txBody>
          <a:bodyPr wrap="square">
            <a:spAutoFit/>
          </a:bodyPr>
          <a:lstStyle/>
          <a:p>
            <a:pPr algn="just"/>
            <a:r>
              <a:rPr lang="it-IT" sz="2800" i="1" dirty="0" smtClean="0">
                <a:solidFill>
                  <a:srgbClr val="006533"/>
                </a:solidFill>
                <a:latin typeface="Garamond" pitchFamily="18" charset="0"/>
              </a:rPr>
              <a:t> </a:t>
            </a:r>
            <a:endParaRPr lang="it-IT" sz="2800" i="1" dirty="0">
              <a:solidFill>
                <a:srgbClr val="006533"/>
              </a:solidFill>
              <a:latin typeface="Garamond" pitchFamily="18" charset="0"/>
            </a:endParaRPr>
          </a:p>
        </p:txBody>
      </p:sp>
      <p:sp>
        <p:nvSpPr>
          <p:cNvPr id="10" name="Rettangolo 9"/>
          <p:cNvSpPr/>
          <p:nvPr/>
        </p:nvSpPr>
        <p:spPr>
          <a:xfrm>
            <a:off x="323528" y="1007150"/>
            <a:ext cx="8136904" cy="523220"/>
          </a:xfrm>
          <a:prstGeom prst="rect">
            <a:avLst/>
          </a:prstGeom>
        </p:spPr>
        <p:txBody>
          <a:bodyPr wrap="square">
            <a:spAutoFit/>
          </a:bodyPr>
          <a:lstStyle/>
          <a:p>
            <a:endParaRPr lang="it-IT" sz="2800" i="1" dirty="0">
              <a:solidFill>
                <a:srgbClr val="006533"/>
              </a:solidFill>
              <a:latin typeface="Garamond" pitchFamily="18" charset="0"/>
            </a:endParaRPr>
          </a:p>
        </p:txBody>
      </p:sp>
      <p:sp>
        <p:nvSpPr>
          <p:cNvPr id="11" name="Rectangle 27"/>
          <p:cNvSpPr>
            <a:spLocks noChangeArrowheads="1"/>
          </p:cNvSpPr>
          <p:nvPr/>
        </p:nvSpPr>
        <p:spPr bwMode="auto">
          <a:xfrm>
            <a:off x="428596" y="857233"/>
            <a:ext cx="8358246" cy="6063198"/>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Il contesto normativo </a:t>
            </a:r>
          </a:p>
          <a:p>
            <a:pPr algn="just"/>
            <a:endParaRPr lang="it-IT" sz="2400" dirty="0" smtClean="0">
              <a:solidFill>
                <a:srgbClr val="006533"/>
              </a:solidFill>
              <a:latin typeface="Garamond" pitchFamily="18" charset="0"/>
            </a:endParaRPr>
          </a:p>
          <a:p>
            <a:pPr algn="just"/>
            <a:r>
              <a:rPr lang="it-IT" sz="2800" i="1" dirty="0" smtClean="0">
                <a:solidFill>
                  <a:srgbClr val="006533"/>
                </a:solidFill>
                <a:latin typeface="Garamond" pitchFamily="18" charset="0"/>
              </a:rPr>
              <a:t>Il Codice dell’Amministrazione digitale</a:t>
            </a:r>
            <a:r>
              <a:rPr lang="it-IT" sz="2800" dirty="0" smtClean="0">
                <a:solidFill>
                  <a:srgbClr val="006533"/>
                </a:solidFill>
                <a:latin typeface="Garamond" pitchFamily="18" charset="0"/>
              </a:rPr>
              <a:t> </a:t>
            </a:r>
            <a:r>
              <a:rPr lang="it-IT" sz="2800" b="0" dirty="0" smtClean="0">
                <a:solidFill>
                  <a:srgbClr val="006533"/>
                </a:solidFill>
                <a:latin typeface="Garamond" pitchFamily="18" charset="0"/>
              </a:rPr>
              <a:t>(decreto legislativo n. 82 del 7/3/2005) così come modificato, </a:t>
            </a:r>
            <a:r>
              <a:rPr lang="it-IT" sz="2800" dirty="0" smtClean="0">
                <a:solidFill>
                  <a:srgbClr val="006533"/>
                </a:solidFill>
                <a:latin typeface="Garamond" pitchFamily="18" charset="0"/>
              </a:rPr>
              <a:t>da ultimo</a:t>
            </a:r>
            <a:r>
              <a:rPr lang="it-IT" sz="2800" b="0" dirty="0" smtClean="0">
                <a:solidFill>
                  <a:srgbClr val="006533"/>
                </a:solidFill>
                <a:latin typeface="Garamond" pitchFamily="18" charset="0"/>
              </a:rPr>
              <a:t>, da: </a:t>
            </a:r>
          </a:p>
          <a:p>
            <a:pPr marL="457200" indent="-457200" algn="just">
              <a:buFontTx/>
              <a:buChar char="-"/>
            </a:pPr>
            <a:r>
              <a:rPr lang="it-IT" sz="2800" b="0" dirty="0" smtClean="0">
                <a:solidFill>
                  <a:srgbClr val="006533"/>
                </a:solidFill>
                <a:latin typeface="Garamond" pitchFamily="18" charset="0"/>
              </a:rPr>
              <a:t>decreto </a:t>
            </a:r>
            <a:r>
              <a:rPr lang="it-IT" sz="2800" b="0" dirty="0">
                <a:solidFill>
                  <a:srgbClr val="006533"/>
                </a:solidFill>
                <a:latin typeface="Garamond" pitchFamily="18" charset="0"/>
              </a:rPr>
              <a:t>legislativo n. 235 del </a:t>
            </a:r>
            <a:r>
              <a:rPr lang="it-IT" sz="2800" b="0" dirty="0" smtClean="0">
                <a:solidFill>
                  <a:srgbClr val="006533"/>
                </a:solidFill>
                <a:latin typeface="Garamond" pitchFamily="18" charset="0"/>
              </a:rPr>
              <a:t>30 dicembre 2010; </a:t>
            </a:r>
          </a:p>
          <a:p>
            <a:pPr marL="457200" indent="-457200" algn="just">
              <a:buFontTx/>
              <a:buChar char="-"/>
            </a:pPr>
            <a:r>
              <a:rPr lang="it-IT" sz="2800" b="0" dirty="0">
                <a:solidFill>
                  <a:srgbClr val="006533"/>
                </a:solidFill>
                <a:latin typeface="Garamond" pitchFamily="18" charset="0"/>
              </a:rPr>
              <a:t>d</a:t>
            </a:r>
            <a:r>
              <a:rPr lang="it-IT" sz="2800" b="0" dirty="0" smtClean="0">
                <a:solidFill>
                  <a:srgbClr val="006533"/>
                </a:solidFill>
                <a:latin typeface="Garamond" pitchFamily="18" charset="0"/>
              </a:rPr>
              <a:t>ecreto legge n. 5 del 9 febbraio  2012 (cd. decreto semplificazioni) ; </a:t>
            </a:r>
          </a:p>
          <a:p>
            <a:pPr marL="457200" indent="-457200" algn="just">
              <a:buFontTx/>
              <a:buChar char="-"/>
            </a:pPr>
            <a:r>
              <a:rPr lang="it-IT" sz="2800" b="0" dirty="0" smtClean="0">
                <a:solidFill>
                  <a:srgbClr val="006533"/>
                </a:solidFill>
                <a:latin typeface="Garamond" pitchFamily="18" charset="0"/>
              </a:rPr>
              <a:t>decreto legge n. 83 del 22 giugno 2012 (cd. Decreto crescita/sviluppo) </a:t>
            </a:r>
          </a:p>
          <a:p>
            <a:pPr marL="457200" indent="-457200" algn="just">
              <a:buFontTx/>
              <a:buChar char="-"/>
            </a:pPr>
            <a:r>
              <a:rPr lang="it-IT" sz="2800" b="0" dirty="0" smtClean="0">
                <a:solidFill>
                  <a:srgbClr val="006533"/>
                </a:solidFill>
                <a:latin typeface="Garamond" pitchFamily="18" charset="0"/>
              </a:rPr>
              <a:t>Decreto legge . 179 del 18 ottobre 2012 (cd. Decreto crescita 2.0) </a:t>
            </a:r>
          </a:p>
          <a:p>
            <a:pPr marL="457200" indent="-457200" algn="just">
              <a:buFontTx/>
              <a:buChar char="-"/>
            </a:pPr>
            <a:endParaRPr lang="it-IT" sz="2800" b="0" dirty="0" smtClean="0">
              <a:solidFill>
                <a:srgbClr val="006533"/>
              </a:solidFill>
              <a:latin typeface="Garamond" pitchFamily="18" charset="0"/>
            </a:endParaRPr>
          </a:p>
          <a:p>
            <a:pPr algn="just"/>
            <a:endParaRPr lang="it-IT" sz="2800" b="0" dirty="0" smtClean="0">
              <a:solidFill>
                <a:srgbClr val="006533"/>
              </a:solidFill>
              <a:latin typeface="Garamond" pitchFamily="18" charset="0"/>
            </a:endParaRPr>
          </a:p>
        </p:txBody>
      </p:sp>
      <p:sp>
        <p:nvSpPr>
          <p:cNvPr id="9" name="Freccia a destra 8"/>
          <p:cNvSpPr/>
          <p:nvPr/>
        </p:nvSpPr>
        <p:spPr bwMode="auto">
          <a:xfrm>
            <a:off x="3707904" y="1063541"/>
            <a:ext cx="1149832" cy="205219"/>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65868415"/>
      </p:ext>
    </p:extLst>
  </p:cSld>
  <p:clrMapOvr>
    <a:masterClrMapping/>
  </p:clrMapOvr>
  <p:transition advClick="0"/>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ipotesi: la PEC (3)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5262979"/>
          </a:xfrm>
          <a:prstGeom prst="rect">
            <a:avLst/>
          </a:prstGeom>
          <a:noFill/>
          <a:ln w="9525">
            <a:noFill/>
            <a:miter lim="800000"/>
            <a:headEnd/>
            <a:tailEnd/>
          </a:ln>
          <a:effectLst/>
        </p:spPr>
        <p:txBody>
          <a:bodyPr wrap="square">
            <a:spAutoFit/>
          </a:bodyPr>
          <a:lstStyle/>
          <a:p>
            <a:pPr algn="just"/>
            <a:r>
              <a:rPr lang="it-IT" sz="2400" b="0" dirty="0">
                <a:solidFill>
                  <a:srgbClr val="006533"/>
                </a:solidFill>
                <a:latin typeface="Garamond" pitchFamily="18" charset="0"/>
              </a:rPr>
              <a:t>Le operazioni di </a:t>
            </a:r>
            <a:r>
              <a:rPr lang="it-IT" sz="2400" dirty="0">
                <a:solidFill>
                  <a:srgbClr val="006533"/>
                </a:solidFill>
                <a:latin typeface="Garamond" pitchFamily="18" charset="0"/>
              </a:rPr>
              <a:t>identificazione del </a:t>
            </a:r>
            <a:r>
              <a:rPr lang="it-IT" sz="2400" dirty="0" smtClean="0">
                <a:solidFill>
                  <a:srgbClr val="006533"/>
                </a:solidFill>
                <a:latin typeface="Garamond" pitchFamily="18" charset="0"/>
              </a:rPr>
              <a:t>titolare</a:t>
            </a:r>
            <a:r>
              <a:rPr lang="it-IT" sz="2400" b="0" dirty="0">
                <a:solidFill>
                  <a:srgbClr val="006533"/>
                </a:solidFill>
                <a:latin typeface="Garamond" pitchFamily="18" charset="0"/>
              </a:rPr>
              <a:t>, ai sensi dell’art. 5 del DPCM, sono curate dal </a:t>
            </a:r>
            <a:r>
              <a:rPr lang="it-IT" sz="2400" b="0" dirty="0" smtClean="0">
                <a:solidFill>
                  <a:srgbClr val="006533"/>
                </a:solidFill>
                <a:latin typeface="Garamond" pitchFamily="18" charset="0"/>
              </a:rPr>
              <a:t>certificatore </a:t>
            </a:r>
            <a:r>
              <a:rPr lang="it-IT" sz="2400" b="0" dirty="0">
                <a:solidFill>
                  <a:srgbClr val="006533"/>
                </a:solidFill>
                <a:latin typeface="Garamond" pitchFamily="18" charset="0"/>
              </a:rPr>
              <a:t>nell’ambito delle attività e delle funzioni per la </a:t>
            </a:r>
            <a:r>
              <a:rPr lang="it-IT" sz="2400" b="0" dirty="0" smtClean="0">
                <a:solidFill>
                  <a:srgbClr val="006533"/>
                </a:solidFill>
                <a:latin typeface="Garamond" pitchFamily="18" charset="0"/>
              </a:rPr>
              <a:t>registrazione; </a:t>
            </a:r>
          </a:p>
          <a:p>
            <a:pPr algn="just"/>
            <a:r>
              <a:rPr lang="it-IT" sz="2400" b="0" dirty="0" smtClean="0">
                <a:solidFill>
                  <a:srgbClr val="006533"/>
                </a:solidFill>
                <a:latin typeface="Garamond" pitchFamily="18" charset="0"/>
              </a:rPr>
              <a:t>L’identificazione dovrà </a:t>
            </a:r>
            <a:r>
              <a:rPr lang="it-IT" sz="2400" b="0" dirty="0">
                <a:solidFill>
                  <a:srgbClr val="006533"/>
                </a:solidFill>
                <a:latin typeface="Garamond" pitchFamily="18" charset="0"/>
              </a:rPr>
              <a:t>avvenire in occasione di ogni attribuzione di credenziali di accesso, alternativamente</a:t>
            </a:r>
            <a:r>
              <a:rPr lang="it-IT" sz="2400" b="0" dirty="0" smtClean="0">
                <a:solidFill>
                  <a:srgbClr val="006533"/>
                </a:solidFill>
                <a:latin typeface="Garamond" pitchFamily="18" charset="0"/>
              </a:rPr>
              <a:t>:</a:t>
            </a:r>
          </a:p>
          <a:p>
            <a:pPr algn="just"/>
            <a:r>
              <a:rPr lang="it-IT" sz="2400" b="0" dirty="0" smtClean="0">
                <a:solidFill>
                  <a:srgbClr val="006533"/>
                </a:solidFill>
                <a:latin typeface="Garamond" pitchFamily="18" charset="0"/>
              </a:rPr>
              <a:t> </a:t>
            </a:r>
            <a:r>
              <a:rPr lang="it-IT" sz="2400" b="0" dirty="0">
                <a:solidFill>
                  <a:srgbClr val="006533"/>
                </a:solidFill>
                <a:latin typeface="Garamond" pitchFamily="18" charset="0"/>
              </a:rPr>
              <a:t>a) attraverso </a:t>
            </a:r>
            <a:r>
              <a:rPr lang="it-IT" sz="2400" dirty="0">
                <a:solidFill>
                  <a:srgbClr val="006533"/>
                </a:solidFill>
                <a:latin typeface="Garamond" pitchFamily="18" charset="0"/>
              </a:rPr>
              <a:t>la sottoscrizione del modulo di adesione </a:t>
            </a:r>
            <a:r>
              <a:rPr lang="it-IT" sz="2400" b="0" dirty="0">
                <a:solidFill>
                  <a:srgbClr val="006533"/>
                </a:solidFill>
                <a:latin typeface="Garamond" pitchFamily="18" charset="0"/>
              </a:rPr>
              <a:t>al servizio ed esibizione al gestore di un documento d’identità e del codice fiscale; </a:t>
            </a:r>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b</a:t>
            </a:r>
            <a:r>
              <a:rPr lang="it-IT" sz="2400" b="0" dirty="0">
                <a:solidFill>
                  <a:srgbClr val="006533"/>
                </a:solidFill>
                <a:latin typeface="Garamond" pitchFamily="18" charset="0"/>
              </a:rPr>
              <a:t>) attraverso la compilazione di un </a:t>
            </a:r>
            <a:r>
              <a:rPr lang="it-IT" sz="2400" dirty="0">
                <a:solidFill>
                  <a:srgbClr val="006533"/>
                </a:solidFill>
                <a:latin typeface="Garamond" pitchFamily="18" charset="0"/>
              </a:rPr>
              <a:t>modulo di adesione online</a:t>
            </a:r>
            <a:r>
              <a:rPr lang="it-IT" sz="2400" b="0" dirty="0">
                <a:solidFill>
                  <a:srgbClr val="006533"/>
                </a:solidFill>
                <a:latin typeface="Garamond" pitchFamily="18" charset="0"/>
              </a:rPr>
              <a:t>, </a:t>
            </a:r>
            <a:r>
              <a:rPr lang="it-IT" sz="2400" dirty="0">
                <a:solidFill>
                  <a:srgbClr val="006533"/>
                </a:solidFill>
                <a:latin typeface="Garamond" pitchFamily="18" charset="0"/>
              </a:rPr>
              <a:t>previa identificazione informatica </a:t>
            </a:r>
            <a:r>
              <a:rPr lang="it-IT" sz="2400" b="0" dirty="0">
                <a:solidFill>
                  <a:srgbClr val="006533"/>
                </a:solidFill>
                <a:latin typeface="Garamond" pitchFamily="18" charset="0"/>
              </a:rPr>
              <a:t>attraverso carta d’identità elettronica (CIE) o carta nazionale dei servizi (CNS); </a:t>
            </a:r>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c</a:t>
            </a:r>
            <a:r>
              <a:rPr lang="it-IT" sz="2400" b="0" dirty="0">
                <a:solidFill>
                  <a:srgbClr val="006533"/>
                </a:solidFill>
                <a:latin typeface="Garamond" pitchFamily="18" charset="0"/>
              </a:rPr>
              <a:t>) mediante </a:t>
            </a:r>
            <a:r>
              <a:rPr lang="it-IT" sz="2400" dirty="0">
                <a:solidFill>
                  <a:srgbClr val="006533"/>
                </a:solidFill>
                <a:latin typeface="Garamond" pitchFamily="18" charset="0"/>
              </a:rPr>
              <a:t>sottoscrizione con firma digitale</a:t>
            </a:r>
            <a:r>
              <a:rPr lang="it-IT" sz="2400" b="0" dirty="0">
                <a:solidFill>
                  <a:srgbClr val="006533"/>
                </a:solidFill>
                <a:latin typeface="Garamond" pitchFamily="18" charset="0"/>
              </a:rPr>
              <a:t>; </a:t>
            </a:r>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d</a:t>
            </a:r>
            <a:r>
              <a:rPr lang="it-IT" sz="2400" b="0" dirty="0">
                <a:solidFill>
                  <a:srgbClr val="006533"/>
                </a:solidFill>
                <a:latin typeface="Garamond" pitchFamily="18" charset="0"/>
              </a:rPr>
              <a:t>) a mezzo di </a:t>
            </a:r>
            <a:r>
              <a:rPr lang="it-IT" sz="2400" dirty="0">
                <a:solidFill>
                  <a:srgbClr val="006533"/>
                </a:solidFill>
                <a:latin typeface="Garamond" pitchFamily="18" charset="0"/>
              </a:rPr>
              <a:t>apparecchiature che utilizzino una SIM/USIM dotate di codici di accesso.	</a:t>
            </a:r>
            <a:r>
              <a:rPr lang="it-IT" sz="2400" dirty="0" smtClean="0">
                <a:solidFill>
                  <a:srgbClr val="006533"/>
                </a:solidFill>
                <a:latin typeface="Garamond" pitchFamily="18" charset="0"/>
              </a:rPr>
              <a:t>	</a:t>
            </a:r>
            <a:endParaRPr lang="it-IT" sz="2400" dirty="0">
              <a:solidFill>
                <a:srgbClr val="006533"/>
              </a:solidFill>
              <a:latin typeface="Garamond" pitchFamily="18" charset="0"/>
            </a:endParaRPr>
          </a:p>
        </p:txBody>
      </p:sp>
    </p:spTree>
    <p:extLst>
      <p:ext uri="{BB962C8B-B14F-4D97-AF65-F5344CB8AC3E}">
        <p14:creationId xmlns:p14="http://schemas.microsoft.com/office/powerpoint/2010/main" val="3749763036"/>
      </p:ext>
    </p:extLst>
  </p:cSld>
  <p:clrMapOvr>
    <a:masterClrMapping/>
  </p:clrMapOvr>
  <p:transition advClick="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istanze di partecipazione a concorsi e selezioni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461665"/>
          </a:xfrm>
          <a:prstGeom prst="rect">
            <a:avLst/>
          </a:prstGeom>
          <a:noFill/>
          <a:ln w="9525">
            <a:noFill/>
            <a:miter lim="800000"/>
            <a:headEnd/>
            <a:tailEnd/>
          </a:ln>
          <a:effectLst/>
        </p:spPr>
        <p:txBody>
          <a:bodyPr wrap="square">
            <a:spAutoFit/>
          </a:bodyPr>
          <a:lstStyle/>
          <a:p>
            <a:pPr algn="just"/>
            <a:r>
              <a:rPr lang="it-IT" sz="2400" dirty="0">
                <a:solidFill>
                  <a:srgbClr val="006533"/>
                </a:solidFill>
                <a:latin typeface="Garamond" pitchFamily="18" charset="0"/>
              </a:rPr>
              <a:t>	</a:t>
            </a:r>
            <a:r>
              <a:rPr lang="it-IT" sz="2400" dirty="0" smtClean="0">
                <a:solidFill>
                  <a:srgbClr val="006533"/>
                </a:solidFill>
                <a:latin typeface="Garamond" pitchFamily="18" charset="0"/>
              </a:rPr>
              <a:t>	</a:t>
            </a:r>
            <a:endParaRPr lang="it-IT" sz="2400" dirty="0">
              <a:solidFill>
                <a:srgbClr val="006533"/>
              </a:solidFill>
              <a:latin typeface="Garamond"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57203" y="1439754"/>
            <a:ext cx="5760640" cy="3281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ttangolo 1"/>
          <p:cNvSpPr/>
          <p:nvPr/>
        </p:nvSpPr>
        <p:spPr>
          <a:xfrm>
            <a:off x="683568" y="5373216"/>
            <a:ext cx="6984776" cy="461665"/>
          </a:xfrm>
          <a:prstGeom prst="rect">
            <a:avLst/>
          </a:prstGeom>
        </p:spPr>
        <p:txBody>
          <a:bodyPr wrap="square">
            <a:spAutoFit/>
          </a:bodyPr>
          <a:lstStyle/>
          <a:p>
            <a:r>
              <a:rPr lang="it-IT" sz="2400" dirty="0">
                <a:solidFill>
                  <a:srgbClr val="006533"/>
                </a:solidFill>
                <a:latin typeface="Garamond" pitchFamily="18" charset="0"/>
              </a:rPr>
              <a:t>Siamo sicuri che è proprio così??? </a:t>
            </a:r>
          </a:p>
        </p:txBody>
      </p:sp>
    </p:spTree>
    <p:extLst>
      <p:ext uri="{BB962C8B-B14F-4D97-AF65-F5344CB8AC3E}">
        <p14:creationId xmlns:p14="http://schemas.microsoft.com/office/powerpoint/2010/main" val="2622858689"/>
      </p:ext>
    </p:extLst>
  </p:cSld>
  <p:clrMapOvr>
    <a:masterClrMapping/>
  </p:clrMapOvr>
  <p:transition advClick="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158400" y="0"/>
            <a:ext cx="8967479"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istanze di partecipazione a concorsi e selezioni (2)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5632311"/>
          </a:xfrm>
          <a:prstGeom prst="rect">
            <a:avLst/>
          </a:prstGeom>
          <a:noFill/>
          <a:ln w="9525">
            <a:noFill/>
            <a:miter lim="800000"/>
            <a:headEnd/>
            <a:tailEnd/>
          </a:ln>
          <a:effectLst/>
        </p:spPr>
        <p:txBody>
          <a:bodyPr wrap="square">
            <a:spAutoFit/>
          </a:bodyPr>
          <a:lstStyle/>
          <a:p>
            <a:pPr algn="just"/>
            <a:r>
              <a:rPr lang="it-IT" sz="2400" dirty="0" smtClean="0">
                <a:solidFill>
                  <a:srgbClr val="006533"/>
                </a:solidFill>
                <a:latin typeface="Garamond" pitchFamily="18" charset="0"/>
              </a:rPr>
              <a:t>Circolare Funzione Pubblica n. 12/2010</a:t>
            </a:r>
          </a:p>
          <a:p>
            <a:pPr algn="just"/>
            <a:r>
              <a:rPr lang="it-IT" sz="2400" b="0" i="1" dirty="0" err="1">
                <a:solidFill>
                  <a:srgbClr val="006533"/>
                </a:solidFill>
                <a:latin typeface="Garamond" pitchFamily="18" charset="0"/>
              </a:rPr>
              <a:t>Occasio</a:t>
            </a:r>
            <a:r>
              <a:rPr lang="it-IT" sz="2400" b="0" i="1" dirty="0">
                <a:solidFill>
                  <a:srgbClr val="006533"/>
                </a:solidFill>
                <a:latin typeface="Garamond" pitchFamily="18" charset="0"/>
              </a:rPr>
              <a:t> </a:t>
            </a:r>
            <a:r>
              <a:rPr lang="it-IT" sz="2400" b="0" i="1" dirty="0" err="1">
                <a:solidFill>
                  <a:srgbClr val="006533"/>
                </a:solidFill>
                <a:latin typeface="Garamond" pitchFamily="18" charset="0"/>
              </a:rPr>
              <a:t>legis</a:t>
            </a:r>
            <a:r>
              <a:rPr lang="it-IT" sz="2400" b="0" i="1" dirty="0">
                <a:solidFill>
                  <a:srgbClr val="006533"/>
                </a:solidFill>
                <a:latin typeface="Garamond" pitchFamily="18" charset="0"/>
              </a:rPr>
              <a:t>		 </a:t>
            </a:r>
            <a:r>
              <a:rPr lang="it-IT" sz="2400" b="0" dirty="0">
                <a:solidFill>
                  <a:srgbClr val="006533"/>
                </a:solidFill>
                <a:latin typeface="Garamond" pitchFamily="18" charset="0"/>
              </a:rPr>
              <a:t>querelle sollevata contro il Ministero della pubblica istruzione </a:t>
            </a:r>
            <a:r>
              <a:rPr lang="it-IT" sz="2400" b="0" dirty="0" smtClean="0">
                <a:solidFill>
                  <a:srgbClr val="006533"/>
                </a:solidFill>
                <a:latin typeface="Garamond" pitchFamily="18" charset="0"/>
              </a:rPr>
              <a:t>dal Consiglio </a:t>
            </a:r>
            <a:r>
              <a:rPr lang="it-IT" sz="2400" b="0" dirty="0">
                <a:solidFill>
                  <a:srgbClr val="006533"/>
                </a:solidFill>
                <a:latin typeface="Garamond" pitchFamily="18" charset="0"/>
              </a:rPr>
              <a:t>nazionale degli agrotecnici e degli agrotecnici laureati, che si era visto inopinatamente </a:t>
            </a:r>
            <a:r>
              <a:rPr lang="it-IT" sz="2400" b="0" dirty="0" smtClean="0">
                <a:solidFill>
                  <a:srgbClr val="006533"/>
                </a:solidFill>
                <a:latin typeface="Garamond" pitchFamily="18" charset="0"/>
              </a:rPr>
              <a:t>negare dal </a:t>
            </a:r>
            <a:r>
              <a:rPr lang="it-IT" sz="2400" b="0" dirty="0">
                <a:solidFill>
                  <a:srgbClr val="006533"/>
                </a:solidFill>
                <a:latin typeface="Garamond" pitchFamily="18" charset="0"/>
              </a:rPr>
              <a:t>Dicastero </a:t>
            </a:r>
            <a:r>
              <a:rPr lang="it-IT" sz="2400" b="0" dirty="0" smtClean="0">
                <a:solidFill>
                  <a:srgbClr val="006533"/>
                </a:solidFill>
                <a:latin typeface="Garamond" pitchFamily="18" charset="0"/>
              </a:rPr>
              <a:t>l’ipotesi </a:t>
            </a:r>
            <a:r>
              <a:rPr lang="it-IT" sz="2400" b="0" dirty="0">
                <a:solidFill>
                  <a:srgbClr val="006533"/>
                </a:solidFill>
                <a:latin typeface="Garamond" pitchFamily="18" charset="0"/>
              </a:rPr>
              <a:t>di inviare una domanda di concorso attraverso una </a:t>
            </a:r>
            <a:r>
              <a:rPr lang="it-IT" sz="2400" b="0" dirty="0" smtClean="0">
                <a:solidFill>
                  <a:srgbClr val="006533"/>
                </a:solidFill>
                <a:latin typeface="Garamond" pitchFamily="18" charset="0"/>
              </a:rPr>
              <a:t>PEC. </a:t>
            </a:r>
          </a:p>
          <a:p>
            <a:pPr algn="just"/>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Il Ministro per la funzione pubblica interviene con la circolare che: </a:t>
            </a:r>
          </a:p>
          <a:p>
            <a:pPr marL="342900" indent="-342900" algn="just">
              <a:buFont typeface="Arial" pitchFamily="34" charset="0"/>
              <a:buChar char="•"/>
            </a:pPr>
            <a:r>
              <a:rPr lang="it-IT" sz="2400" b="0" dirty="0">
                <a:solidFill>
                  <a:srgbClr val="006533"/>
                </a:solidFill>
                <a:latin typeface="Garamond" pitchFamily="18" charset="0"/>
              </a:rPr>
              <a:t>r</a:t>
            </a:r>
            <a:r>
              <a:rPr lang="it-IT" sz="2400" b="0" dirty="0" smtClean="0">
                <a:solidFill>
                  <a:srgbClr val="006533"/>
                </a:solidFill>
                <a:latin typeface="Garamond" pitchFamily="18" charset="0"/>
              </a:rPr>
              <a:t>ibadisce la possibilità di inviare l’istanza di partecipazione tramite PEC al posto della tradizionale raccomandata </a:t>
            </a:r>
          </a:p>
          <a:p>
            <a:pPr marL="342900" indent="-342900" algn="just">
              <a:buFont typeface="Arial" pitchFamily="34" charset="0"/>
              <a:buChar char="•"/>
            </a:pPr>
            <a:r>
              <a:rPr lang="it-IT" sz="2400" b="0" dirty="0" smtClean="0">
                <a:solidFill>
                  <a:srgbClr val="006533"/>
                </a:solidFill>
                <a:latin typeface="Garamond" pitchFamily="18" charset="0"/>
              </a:rPr>
              <a:t>precisa che l'inoltro </a:t>
            </a:r>
            <a:r>
              <a:rPr lang="it-IT" sz="2400" b="0" dirty="0">
                <a:solidFill>
                  <a:srgbClr val="006533"/>
                </a:solidFill>
                <a:latin typeface="Garamond" pitchFamily="18" charset="0"/>
              </a:rPr>
              <a:t>tramite posta certificata </a:t>
            </a:r>
            <a:r>
              <a:rPr lang="it-IT" sz="2400" b="0" i="1" dirty="0" smtClean="0">
                <a:solidFill>
                  <a:srgbClr val="006533"/>
                </a:solidFill>
                <a:latin typeface="Garamond" pitchFamily="18" charset="0"/>
              </a:rPr>
              <a:t>di </a:t>
            </a:r>
            <a:r>
              <a:rPr lang="it-IT" sz="2400" b="0" i="1" dirty="0">
                <a:solidFill>
                  <a:srgbClr val="006533"/>
                </a:solidFill>
                <a:latin typeface="Garamond" pitchFamily="18" charset="0"/>
              </a:rPr>
              <a:t>cui all'art. 16-bis del </a:t>
            </a:r>
            <a:r>
              <a:rPr lang="it-IT" sz="2400" b="0" i="1" dirty="0" err="1">
                <a:solidFill>
                  <a:srgbClr val="006533"/>
                </a:solidFill>
                <a:latin typeface="Garamond" pitchFamily="18" charset="0"/>
              </a:rPr>
              <a:t>d.l.</a:t>
            </a:r>
            <a:r>
              <a:rPr lang="it-IT" sz="2400" b="0" i="1" dirty="0">
                <a:solidFill>
                  <a:srgbClr val="006533"/>
                </a:solidFill>
                <a:latin typeface="Garamond" pitchFamily="18" charset="0"/>
              </a:rPr>
              <a:t> </a:t>
            </a:r>
            <a:r>
              <a:rPr lang="it-IT" sz="2400" b="0" i="1" dirty="0" smtClean="0">
                <a:solidFill>
                  <a:srgbClr val="006533"/>
                </a:solidFill>
                <a:latin typeface="Garamond" pitchFamily="18" charset="0"/>
              </a:rPr>
              <a:t>185/2008</a:t>
            </a:r>
            <a:r>
              <a:rPr lang="it-IT" sz="2400" b="0" dirty="0" smtClean="0">
                <a:solidFill>
                  <a:srgbClr val="006533"/>
                </a:solidFill>
                <a:latin typeface="Garamond" pitchFamily="18" charset="0"/>
              </a:rPr>
              <a:t> è </a:t>
            </a:r>
            <a:r>
              <a:rPr lang="it-IT" sz="2400" b="0" dirty="0">
                <a:solidFill>
                  <a:srgbClr val="006533"/>
                </a:solidFill>
                <a:latin typeface="Garamond" pitchFamily="18" charset="0"/>
              </a:rPr>
              <a:t>già sufficiente a rendere valida l'istanza, a considerare identificato l'autore di essa, a ritenere la stessa regolarmente sottoscritta</a:t>
            </a:r>
            <a:endParaRPr lang="it-IT" sz="2400" b="0" dirty="0" smtClean="0">
              <a:solidFill>
                <a:srgbClr val="006533"/>
              </a:solidFill>
              <a:latin typeface="Garamond" pitchFamily="18" charset="0"/>
            </a:endParaRPr>
          </a:p>
          <a:p>
            <a:pPr marL="342900" indent="-342900" algn="just">
              <a:buFont typeface="Arial" pitchFamily="34" charset="0"/>
              <a:buChar char="•"/>
            </a:pPr>
            <a:endParaRPr lang="it-IT" sz="2400" b="0" dirty="0">
              <a:solidFill>
                <a:srgbClr val="006533"/>
              </a:solidFill>
              <a:latin typeface="Garamond" pitchFamily="18" charset="0"/>
            </a:endParaRPr>
          </a:p>
        </p:txBody>
      </p:sp>
      <p:sp>
        <p:nvSpPr>
          <p:cNvPr id="3" name="Freccia a destra 2"/>
          <p:cNvSpPr/>
          <p:nvPr/>
        </p:nvSpPr>
        <p:spPr bwMode="auto">
          <a:xfrm>
            <a:off x="2051720" y="1537599"/>
            <a:ext cx="936104" cy="241331"/>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447867922"/>
      </p:ext>
    </p:extLst>
  </p:cSld>
  <p:clrMapOvr>
    <a:masterClrMapping/>
  </p:clrMapOvr>
  <p:transition advClick="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158400" y="0"/>
            <a:ext cx="8967479"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r>
              <a:rPr lang="it-IT" sz="3200" i="1" dirty="0">
                <a:solidFill>
                  <a:srgbClr val="FFFFFF"/>
                </a:solidFill>
                <a:latin typeface="Times New Roman" pitchFamily="18" charset="0"/>
              </a:rPr>
              <a:t>Le </a:t>
            </a:r>
            <a:r>
              <a:rPr lang="it-IT" sz="3200" i="1" dirty="0" smtClean="0">
                <a:solidFill>
                  <a:srgbClr val="FFFFFF"/>
                </a:solidFill>
                <a:latin typeface="Times New Roman" pitchFamily="18" charset="0"/>
              </a:rPr>
              <a:t>istanze di partecipazione a concorsi e selezioni (3)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4154984"/>
          </a:xfrm>
          <a:prstGeom prst="rect">
            <a:avLst/>
          </a:prstGeom>
          <a:noFill/>
          <a:ln w="9525">
            <a:noFill/>
            <a:miter lim="800000"/>
            <a:headEnd/>
            <a:tailEnd/>
          </a:ln>
          <a:effectLst/>
        </p:spPr>
        <p:txBody>
          <a:bodyPr wrap="square">
            <a:spAutoFit/>
          </a:bodyPr>
          <a:lstStyle/>
          <a:p>
            <a:pPr marL="342900" indent="-342900" algn="just">
              <a:buFont typeface="Arial" pitchFamily="34" charset="0"/>
              <a:buChar char="•"/>
            </a:pPr>
            <a:r>
              <a:rPr lang="it-IT" sz="2400" b="0" dirty="0" smtClean="0">
                <a:solidFill>
                  <a:srgbClr val="006533"/>
                </a:solidFill>
                <a:latin typeface="Garamond" pitchFamily="18" charset="0"/>
              </a:rPr>
              <a:t>richiama a sostegno l’art. 65 comma 1 lettera c bis del CAD…!</a:t>
            </a:r>
          </a:p>
          <a:p>
            <a:pPr marL="342900" indent="-342900" algn="just">
              <a:buFont typeface="Arial" pitchFamily="34" charset="0"/>
              <a:buChar char="•"/>
            </a:pPr>
            <a:endParaRPr lang="it-IT" sz="2400" b="0" dirty="0">
              <a:solidFill>
                <a:srgbClr val="006533"/>
              </a:solidFill>
              <a:latin typeface="Garamond" pitchFamily="18" charset="0"/>
            </a:endParaRPr>
          </a:p>
          <a:p>
            <a:pPr algn="just"/>
            <a:r>
              <a:rPr lang="it-IT" sz="2400" dirty="0" smtClean="0">
                <a:solidFill>
                  <a:srgbClr val="006533"/>
                </a:solidFill>
                <a:latin typeface="Garamond" pitchFamily="18" charset="0"/>
              </a:rPr>
              <a:t>….siamo </a:t>
            </a:r>
            <a:r>
              <a:rPr lang="it-IT" sz="2400" dirty="0">
                <a:solidFill>
                  <a:srgbClr val="006533"/>
                </a:solidFill>
                <a:latin typeface="Garamond" pitchFamily="18" charset="0"/>
              </a:rPr>
              <a:t>sicuri che è proprio così??? </a:t>
            </a:r>
          </a:p>
          <a:p>
            <a:pPr algn="just"/>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La circolare non si sofferma a riflettere che:    </a:t>
            </a:r>
          </a:p>
          <a:p>
            <a:pPr marL="342900" indent="-342900" algn="just">
              <a:buFont typeface="Arial" pitchFamily="34" charset="0"/>
              <a:buChar char="•"/>
            </a:pPr>
            <a:r>
              <a:rPr lang="it-IT" sz="2400" b="0" dirty="0" smtClean="0">
                <a:solidFill>
                  <a:srgbClr val="006533"/>
                </a:solidFill>
                <a:latin typeface="Garamond" pitchFamily="18" charset="0"/>
              </a:rPr>
              <a:t>La PEC non sottoscrive i </a:t>
            </a:r>
            <a:r>
              <a:rPr lang="it-IT" sz="2400" b="0" dirty="0" err="1" smtClean="0">
                <a:solidFill>
                  <a:srgbClr val="006533"/>
                </a:solidFill>
                <a:latin typeface="Garamond" pitchFamily="18" charset="0"/>
              </a:rPr>
              <a:t>files</a:t>
            </a:r>
            <a:r>
              <a:rPr lang="it-IT" sz="2400" b="0" dirty="0" smtClean="0">
                <a:solidFill>
                  <a:srgbClr val="006533"/>
                </a:solidFill>
                <a:latin typeface="Garamond" pitchFamily="18" charset="0"/>
              </a:rPr>
              <a:t> che trasmette ma identifica giuridicamente soltanto il proprietario della casella</a:t>
            </a:r>
          </a:p>
          <a:p>
            <a:pPr algn="just"/>
            <a:endParaRPr lang="it-IT" sz="2400" b="0" dirty="0" smtClean="0">
              <a:solidFill>
                <a:srgbClr val="006533"/>
              </a:solidFill>
              <a:latin typeface="Garamond" pitchFamily="18" charset="0"/>
            </a:endParaRPr>
          </a:p>
          <a:p>
            <a:pPr marL="342900" indent="-342900" algn="just">
              <a:buFont typeface="Arial" pitchFamily="34" charset="0"/>
              <a:buChar char="•"/>
            </a:pPr>
            <a:r>
              <a:rPr lang="it-IT" sz="2400" b="0" dirty="0" smtClean="0">
                <a:solidFill>
                  <a:srgbClr val="006533"/>
                </a:solidFill>
                <a:latin typeface="Garamond" pitchFamily="18" charset="0"/>
              </a:rPr>
              <a:t>L’istanza inviata tramite </a:t>
            </a:r>
            <a:r>
              <a:rPr lang="it-IT" sz="2400" b="0" dirty="0" err="1" smtClean="0">
                <a:solidFill>
                  <a:srgbClr val="006533"/>
                </a:solidFill>
                <a:latin typeface="Garamond" pitchFamily="18" charset="0"/>
              </a:rPr>
              <a:t>pec</a:t>
            </a:r>
            <a:r>
              <a:rPr lang="it-IT" sz="2400" b="0" dirty="0" smtClean="0">
                <a:solidFill>
                  <a:srgbClr val="006533"/>
                </a:solidFill>
                <a:latin typeface="Garamond" pitchFamily="18" charset="0"/>
              </a:rPr>
              <a:t> costituisce sottoscrizione </a:t>
            </a:r>
            <a:r>
              <a:rPr lang="it-IT" sz="2400" dirty="0" smtClean="0">
                <a:solidFill>
                  <a:srgbClr val="006533"/>
                </a:solidFill>
                <a:latin typeface="Garamond" pitchFamily="18" charset="0"/>
              </a:rPr>
              <a:t>elettronica </a:t>
            </a:r>
            <a:r>
              <a:rPr lang="it-IT" sz="2400" b="0" dirty="0" smtClean="0">
                <a:solidFill>
                  <a:srgbClr val="006533"/>
                </a:solidFill>
                <a:latin typeface="Garamond" pitchFamily="18" charset="0"/>
              </a:rPr>
              <a:t>(non firma digitale !) e soltanto se l’istanza e contenuta nel corpo del messaggio. </a:t>
            </a:r>
            <a:endParaRPr lang="it-IT" sz="2400" dirty="0">
              <a:solidFill>
                <a:srgbClr val="006533"/>
              </a:solidFill>
              <a:latin typeface="Garamond" pitchFamily="18" charset="0"/>
            </a:endParaRPr>
          </a:p>
        </p:txBody>
      </p:sp>
    </p:spTree>
    <p:extLst>
      <p:ext uri="{BB962C8B-B14F-4D97-AF65-F5344CB8AC3E}">
        <p14:creationId xmlns:p14="http://schemas.microsoft.com/office/powerpoint/2010/main" val="3256498950"/>
      </p:ext>
    </p:extLst>
  </p:cSld>
  <p:clrMapOvr>
    <a:masterClrMapping/>
  </p:clrMapOvr>
  <p:transition advClick="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158400" y="0"/>
            <a:ext cx="8967479"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Ma allora….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158400" y="985417"/>
            <a:ext cx="8358246" cy="5262979"/>
          </a:xfrm>
          <a:prstGeom prst="rect">
            <a:avLst/>
          </a:prstGeom>
          <a:noFill/>
          <a:ln w="9525">
            <a:noFill/>
            <a:miter lim="800000"/>
            <a:headEnd/>
            <a:tailEnd/>
          </a:ln>
          <a:effectLst/>
        </p:spPr>
        <p:txBody>
          <a:bodyPr wrap="square">
            <a:spAutoFit/>
          </a:bodyPr>
          <a:lstStyle/>
          <a:p>
            <a:pPr algn="just"/>
            <a:r>
              <a:rPr lang="it-IT" sz="2400" b="0" dirty="0" smtClean="0">
                <a:solidFill>
                  <a:srgbClr val="006533"/>
                </a:solidFill>
                <a:latin typeface="Garamond" pitchFamily="18" charset="0"/>
              </a:rPr>
              <a:t>E’ accettabile un’istanza inoltrata tramite PEC se: </a:t>
            </a:r>
          </a:p>
          <a:p>
            <a:pPr algn="just"/>
            <a:endParaRPr lang="it-IT" sz="2400" b="0" dirty="0">
              <a:solidFill>
                <a:srgbClr val="006533"/>
              </a:solidFill>
              <a:latin typeface="Garamond" pitchFamily="18" charset="0"/>
            </a:endParaRPr>
          </a:p>
          <a:p>
            <a:pPr marL="342900" indent="-342900" algn="just">
              <a:buFont typeface="Arial" pitchFamily="34" charset="0"/>
              <a:buChar char="•"/>
            </a:pPr>
            <a:r>
              <a:rPr lang="it-IT" sz="2400" b="0" dirty="0" smtClean="0">
                <a:solidFill>
                  <a:srgbClr val="006533"/>
                </a:solidFill>
                <a:latin typeface="Garamond" pitchFamily="18" charset="0"/>
              </a:rPr>
              <a:t>L’istanza, spedita tramite un messaggio di posta elettronica certificata, è contenuta in un documento informatico firmato digitalmente. </a:t>
            </a:r>
          </a:p>
          <a:p>
            <a:pPr algn="just"/>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 			in questo caso la PEC garantisce la validità a fini giuridici della spedizione, l’apposizione della firma digitale </a:t>
            </a:r>
            <a:r>
              <a:rPr lang="it-IT" sz="2400" b="0" dirty="0" err="1" smtClean="0">
                <a:solidFill>
                  <a:srgbClr val="006533"/>
                </a:solidFill>
                <a:latin typeface="Garamond" pitchFamily="18" charset="0"/>
              </a:rPr>
              <a:t>garntisce</a:t>
            </a:r>
            <a:r>
              <a:rPr lang="it-IT" sz="2400" b="0" dirty="0" smtClean="0">
                <a:solidFill>
                  <a:srgbClr val="006533"/>
                </a:solidFill>
                <a:latin typeface="Garamond" pitchFamily="18" charset="0"/>
              </a:rPr>
              <a:t>  paternità e integrità del documento. </a:t>
            </a: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marL="342900" indent="-342900" algn="just">
              <a:buFont typeface="Arial" pitchFamily="34" charset="0"/>
              <a:buChar char="•"/>
            </a:pPr>
            <a:r>
              <a:rPr lang="it-IT" sz="2400" b="0" dirty="0" smtClean="0">
                <a:solidFill>
                  <a:srgbClr val="006533"/>
                </a:solidFill>
                <a:latin typeface="Garamond" pitchFamily="18" charset="0"/>
              </a:rPr>
              <a:t>L’istanza è trasmessa attraverso una </a:t>
            </a:r>
            <a:r>
              <a:rPr lang="it-IT" sz="2400" b="0" dirty="0">
                <a:solidFill>
                  <a:srgbClr val="006533"/>
                </a:solidFill>
                <a:latin typeface="Garamond" pitchFamily="18" charset="0"/>
              </a:rPr>
              <a:t>PEC le </a:t>
            </a:r>
            <a:r>
              <a:rPr lang="it-IT" sz="2400" b="0" dirty="0" smtClean="0">
                <a:solidFill>
                  <a:srgbClr val="006533"/>
                </a:solidFill>
                <a:latin typeface="Garamond" pitchFamily="18" charset="0"/>
              </a:rPr>
              <a:t>cui credenziali </a:t>
            </a:r>
            <a:r>
              <a:rPr lang="it-IT" sz="2400" b="0" dirty="0">
                <a:solidFill>
                  <a:srgbClr val="006533"/>
                </a:solidFill>
                <a:latin typeface="Garamond" pitchFamily="18" charset="0"/>
              </a:rPr>
              <a:t>di accesso siano state rilasciate previa identificazione del </a:t>
            </a:r>
            <a:r>
              <a:rPr lang="it-IT" sz="2400" b="0" dirty="0" smtClean="0">
                <a:solidFill>
                  <a:srgbClr val="006533"/>
                </a:solidFill>
                <a:latin typeface="Garamond" pitchFamily="18" charset="0"/>
              </a:rPr>
              <a:t>titolare e l’istanza sia contenuta nel corpo del messaggio. </a:t>
            </a:r>
            <a:endParaRPr lang="it-IT" sz="2400" dirty="0">
              <a:solidFill>
                <a:srgbClr val="006533"/>
              </a:solidFill>
              <a:latin typeface="Garamond" pitchFamily="18" charset="0"/>
            </a:endParaRPr>
          </a:p>
        </p:txBody>
      </p:sp>
      <p:sp>
        <p:nvSpPr>
          <p:cNvPr id="2" name="Freccia a destra 1"/>
          <p:cNvSpPr/>
          <p:nvPr/>
        </p:nvSpPr>
        <p:spPr bwMode="auto">
          <a:xfrm>
            <a:off x="827584" y="3221360"/>
            <a:ext cx="1224136" cy="36004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051913579"/>
      </p:ext>
    </p:extLst>
  </p:cSld>
  <p:clrMapOvr>
    <a:masterClrMapping/>
  </p:clrMapOvr>
  <p:transition advClick="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servizi in rete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4524315"/>
          </a:xfrm>
          <a:prstGeom prst="rect">
            <a:avLst/>
          </a:prstGeom>
          <a:noFill/>
          <a:ln w="9525">
            <a:noFill/>
            <a:miter lim="800000"/>
            <a:headEnd/>
            <a:tailEnd/>
          </a:ln>
          <a:effectLst/>
        </p:spPr>
        <p:txBody>
          <a:bodyPr wrap="square">
            <a:spAutoFit/>
          </a:bodyPr>
          <a:lstStyle/>
          <a:p>
            <a:pPr algn="l"/>
            <a:r>
              <a:rPr lang="it-IT" sz="2400" dirty="0" smtClean="0">
                <a:solidFill>
                  <a:srgbClr val="006533"/>
                </a:solidFill>
                <a:latin typeface="Garamond" pitchFamily="18" charset="0"/>
              </a:rPr>
              <a:t>Art</a:t>
            </a:r>
            <a:r>
              <a:rPr lang="it-IT" sz="2400" dirty="0">
                <a:solidFill>
                  <a:srgbClr val="006533"/>
                </a:solidFill>
                <a:latin typeface="Garamond" pitchFamily="18" charset="0"/>
              </a:rPr>
              <a:t>. 54  </a:t>
            </a:r>
            <a:r>
              <a:rPr lang="it-IT" sz="2400" dirty="0" smtClean="0">
                <a:solidFill>
                  <a:srgbClr val="006533"/>
                </a:solidFill>
                <a:latin typeface="Garamond" pitchFamily="18" charset="0"/>
              </a:rPr>
              <a:t>CAD</a:t>
            </a:r>
            <a:r>
              <a:rPr lang="it-IT" sz="2400" dirty="0">
                <a:solidFill>
                  <a:srgbClr val="006533"/>
                </a:solidFill>
                <a:latin typeface="Garamond" pitchFamily="18" charset="0"/>
              </a:rPr>
              <a:t> </a:t>
            </a:r>
            <a:r>
              <a:rPr lang="it-IT" sz="2400" dirty="0" smtClean="0">
                <a:solidFill>
                  <a:srgbClr val="006533"/>
                </a:solidFill>
                <a:latin typeface="Garamond" pitchFamily="18" charset="0"/>
              </a:rPr>
              <a:t>Contenuto </a:t>
            </a:r>
            <a:r>
              <a:rPr lang="it-IT" sz="2400" dirty="0">
                <a:solidFill>
                  <a:srgbClr val="006533"/>
                </a:solidFill>
                <a:latin typeface="Garamond" pitchFamily="18" charset="0"/>
              </a:rPr>
              <a:t>dei siti della </a:t>
            </a:r>
            <a:r>
              <a:rPr lang="it-IT" sz="2400" dirty="0" smtClean="0">
                <a:solidFill>
                  <a:srgbClr val="006533"/>
                </a:solidFill>
                <a:latin typeface="Garamond" pitchFamily="18" charset="0"/>
              </a:rPr>
              <a:t>PA</a:t>
            </a:r>
          </a:p>
          <a:p>
            <a:pPr algn="l"/>
            <a:endParaRPr lang="it-IT" sz="2400" dirty="0" smtClean="0">
              <a:solidFill>
                <a:srgbClr val="006533"/>
              </a:solidFill>
              <a:latin typeface="Garamond" pitchFamily="18" charset="0"/>
            </a:endParaRPr>
          </a:p>
          <a:p>
            <a:pPr algn="l"/>
            <a:endParaRPr lang="it-IT" sz="240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Le </a:t>
            </a:r>
            <a:r>
              <a:rPr lang="it-IT" sz="2400" b="0" dirty="0">
                <a:solidFill>
                  <a:srgbClr val="006533"/>
                </a:solidFill>
                <a:latin typeface="Garamond" pitchFamily="18" charset="0"/>
              </a:rPr>
              <a:t>PA pubblicano </a:t>
            </a:r>
            <a:r>
              <a:rPr lang="it-IT" sz="2400" dirty="0">
                <a:solidFill>
                  <a:srgbClr val="006533"/>
                </a:solidFill>
                <a:latin typeface="Garamond" pitchFamily="18" charset="0"/>
              </a:rPr>
              <a:t>l'elenco dei servizi forniti in rete </a:t>
            </a:r>
            <a:r>
              <a:rPr lang="it-IT" sz="2400" b="0" dirty="0" smtClean="0">
                <a:solidFill>
                  <a:srgbClr val="006533"/>
                </a:solidFill>
                <a:latin typeface="Garamond" pitchFamily="18" charset="0"/>
              </a:rPr>
              <a:t>già disponibili </a:t>
            </a:r>
            <a:r>
              <a:rPr lang="it-IT" sz="2400" b="0" dirty="0">
                <a:solidFill>
                  <a:srgbClr val="006533"/>
                </a:solidFill>
                <a:latin typeface="Garamond" pitchFamily="18" charset="0"/>
              </a:rPr>
              <a:t>e dei servizi di futura attivazione, indicando </a:t>
            </a:r>
            <a:r>
              <a:rPr lang="it-IT" sz="2400" b="0" dirty="0" smtClean="0">
                <a:solidFill>
                  <a:srgbClr val="006533"/>
                </a:solidFill>
                <a:latin typeface="Garamond" pitchFamily="18" charset="0"/>
              </a:rPr>
              <a:t>i tempi </a:t>
            </a:r>
            <a:r>
              <a:rPr lang="it-IT" sz="2400" b="0" dirty="0">
                <a:solidFill>
                  <a:srgbClr val="006533"/>
                </a:solidFill>
                <a:latin typeface="Garamond" pitchFamily="18" charset="0"/>
              </a:rPr>
              <a:t>previsti per l'attivazione</a:t>
            </a:r>
            <a:r>
              <a:rPr lang="it-IT" sz="2400" b="0" dirty="0" smtClean="0">
                <a:solidFill>
                  <a:srgbClr val="006533"/>
                </a:solidFill>
                <a:latin typeface="Garamond" pitchFamily="18" charset="0"/>
              </a:rPr>
              <a:t>.</a:t>
            </a:r>
          </a:p>
          <a:p>
            <a:pPr algn="just"/>
            <a:endParaRPr lang="it-IT" sz="2400" b="0" dirty="0">
              <a:solidFill>
                <a:srgbClr val="006533"/>
              </a:solidFill>
              <a:latin typeface="Garamond"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1700808"/>
            <a:ext cx="3240360" cy="1818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0450790"/>
      </p:ext>
    </p:extLst>
  </p:cSld>
  <p:clrMapOvr>
    <a:masterClrMapping/>
  </p:clrMapOvr>
  <p:transition advClick="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servizi in rete </a:t>
            </a:r>
            <a:r>
              <a:rPr lang="it-IT" sz="3200" i="1" dirty="0" smtClean="0">
                <a:solidFill>
                  <a:srgbClr val="FFFFFF"/>
                </a:solidFill>
                <a:latin typeface="Times New Roman" pitchFamily="18" charset="0"/>
              </a:rPr>
              <a:t>(2) </a:t>
            </a:r>
            <a:endParaRPr lang="it-IT" sz="3200" i="1" dirty="0">
              <a:solidFill>
                <a:srgbClr val="FFFFFF"/>
              </a:solidFill>
              <a:latin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92696"/>
            <a:ext cx="8964488" cy="6165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4271095"/>
      </p:ext>
    </p:extLst>
  </p:cSld>
  <p:clrMapOvr>
    <a:masterClrMapping/>
  </p:clrMapOvr>
  <p:transition advClick="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servizi in rete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632311"/>
          </a:xfrm>
          <a:prstGeom prst="rect">
            <a:avLst/>
          </a:prstGeom>
          <a:noFill/>
          <a:ln w="9525">
            <a:noFill/>
            <a:miter lim="800000"/>
            <a:headEnd/>
            <a:tailEnd/>
          </a:ln>
          <a:effectLst/>
        </p:spPr>
        <p:txBody>
          <a:bodyPr wrap="square">
            <a:spAutoFit/>
          </a:bodyPr>
          <a:lstStyle/>
          <a:p>
            <a:pPr algn="l"/>
            <a:r>
              <a:rPr lang="it-IT" sz="2400" dirty="0" smtClean="0">
                <a:solidFill>
                  <a:srgbClr val="006533"/>
                </a:solidFill>
                <a:latin typeface="Garamond" pitchFamily="18" charset="0"/>
              </a:rPr>
              <a:t>Art </a:t>
            </a:r>
            <a:r>
              <a:rPr lang="it-IT" sz="2400" dirty="0">
                <a:solidFill>
                  <a:srgbClr val="006533"/>
                </a:solidFill>
                <a:latin typeface="Garamond" pitchFamily="18" charset="0"/>
              </a:rPr>
              <a:t>64 </a:t>
            </a:r>
            <a:r>
              <a:rPr lang="it-IT" sz="2400" dirty="0" smtClean="0">
                <a:solidFill>
                  <a:srgbClr val="006533"/>
                </a:solidFill>
                <a:latin typeface="Garamond" pitchFamily="18" charset="0"/>
              </a:rPr>
              <a:t>CAD –Modalità di accesso</a:t>
            </a:r>
          </a:p>
          <a:p>
            <a:pPr algn="l"/>
            <a:r>
              <a:rPr lang="it-IT" sz="2400" b="0" dirty="0">
                <a:solidFill>
                  <a:srgbClr val="006533"/>
                </a:solidFill>
                <a:latin typeface="Garamond" pitchFamily="18" charset="0"/>
              </a:rPr>
              <a:t>1. La carta d'identità elettronica e la carta nazionale dei servizi costituiscono strumenti per l'accesso ai servizi erogati in rete dalle pubbliche amministrazioni per i quali sia necessaria </a:t>
            </a:r>
            <a:r>
              <a:rPr lang="it-IT" sz="2400" dirty="0">
                <a:solidFill>
                  <a:srgbClr val="006533"/>
                </a:solidFill>
                <a:latin typeface="Garamond" pitchFamily="18" charset="0"/>
              </a:rPr>
              <a:t>l'identificazione </a:t>
            </a:r>
            <a:r>
              <a:rPr lang="it-IT" sz="2400" dirty="0" smtClean="0">
                <a:solidFill>
                  <a:srgbClr val="006533"/>
                </a:solidFill>
                <a:latin typeface="Garamond" pitchFamily="18" charset="0"/>
              </a:rPr>
              <a:t> </a:t>
            </a:r>
            <a:r>
              <a:rPr lang="it-IT" sz="2400" dirty="0">
                <a:solidFill>
                  <a:srgbClr val="006533"/>
                </a:solidFill>
                <a:latin typeface="Garamond" pitchFamily="18" charset="0"/>
              </a:rPr>
              <a:t>informatica.</a:t>
            </a:r>
          </a:p>
          <a:p>
            <a:pPr algn="l"/>
            <a:r>
              <a:rPr lang="it-IT" sz="2400" b="0" dirty="0">
                <a:solidFill>
                  <a:srgbClr val="006533"/>
                </a:solidFill>
                <a:latin typeface="Garamond" pitchFamily="18" charset="0"/>
              </a:rPr>
              <a:t> </a:t>
            </a:r>
          </a:p>
          <a:p>
            <a:pPr algn="l"/>
            <a:r>
              <a:rPr lang="it-IT" sz="2400" b="0" dirty="0">
                <a:solidFill>
                  <a:srgbClr val="006533"/>
                </a:solidFill>
                <a:latin typeface="Garamond" pitchFamily="18" charset="0"/>
              </a:rPr>
              <a:t>2. Le pubbliche amministrazioni possono consentire l'accesso ai servizi in rete da esse erogati che richiedono l'identificazione informatica anche con strumenti diversi dalla carta d'identità elettronica e dalla carta nazionale dei servizi, </a:t>
            </a:r>
            <a:r>
              <a:rPr lang="it-IT" sz="2400" b="0" dirty="0" err="1">
                <a:solidFill>
                  <a:srgbClr val="006533"/>
                </a:solidFill>
                <a:latin typeface="Garamond" pitchFamily="18" charset="0"/>
              </a:rPr>
              <a:t>purchè</a:t>
            </a:r>
            <a:r>
              <a:rPr lang="it-IT" sz="2400" b="0" dirty="0">
                <a:solidFill>
                  <a:srgbClr val="006533"/>
                </a:solidFill>
                <a:latin typeface="Garamond" pitchFamily="18" charset="0"/>
              </a:rPr>
              <a:t> tali strumenti consentano </a:t>
            </a:r>
            <a:r>
              <a:rPr lang="it-IT" sz="2400" dirty="0">
                <a:solidFill>
                  <a:srgbClr val="006533"/>
                </a:solidFill>
                <a:latin typeface="Garamond" pitchFamily="18" charset="0"/>
              </a:rPr>
              <a:t>l'individuazione</a:t>
            </a:r>
            <a:r>
              <a:rPr lang="it-IT" sz="2400" b="0" dirty="0">
                <a:solidFill>
                  <a:srgbClr val="006533"/>
                </a:solidFill>
                <a:latin typeface="Garamond" pitchFamily="18" charset="0"/>
              </a:rPr>
              <a:t> del soggetto che richiede il servizio. </a:t>
            </a:r>
            <a:r>
              <a:rPr lang="it-IT" sz="2400" b="0" dirty="0" smtClean="0">
                <a:solidFill>
                  <a:srgbClr val="006533"/>
                </a:solidFill>
                <a:latin typeface="Garamond" pitchFamily="18" charset="0"/>
              </a:rPr>
              <a:t> </a:t>
            </a:r>
            <a:r>
              <a:rPr lang="it-IT" sz="2400" b="0" dirty="0">
                <a:solidFill>
                  <a:srgbClr val="006533"/>
                </a:solidFill>
                <a:latin typeface="Garamond" pitchFamily="18" charset="0"/>
              </a:rPr>
              <a:t>L'accesso con carta d'identità elettronica e carta nazionale dei servizi è comunque consentito indipendentemente dalle modalità di accesso predisposte dalle singole amministrazioni</a:t>
            </a:r>
          </a:p>
          <a:p>
            <a:pPr algn="l"/>
            <a:endParaRPr lang="it-IT" sz="2400" dirty="0">
              <a:solidFill>
                <a:srgbClr val="006533"/>
              </a:solidFill>
              <a:latin typeface="Garamond" pitchFamily="18" charset="0"/>
            </a:endParaRPr>
          </a:p>
        </p:txBody>
      </p:sp>
    </p:spTree>
    <p:extLst>
      <p:ext uri="{BB962C8B-B14F-4D97-AF65-F5344CB8AC3E}">
        <p14:creationId xmlns:p14="http://schemas.microsoft.com/office/powerpoint/2010/main" val="2416003148"/>
      </p:ext>
    </p:extLst>
  </p:cSld>
  <p:clrMapOvr>
    <a:masterClrMapping/>
  </p:clrMapOvr>
  <p:transition advClick="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servizi in </a:t>
            </a:r>
            <a:r>
              <a:rPr lang="it-IT" sz="3200" i="1" dirty="0" smtClean="0">
                <a:solidFill>
                  <a:srgbClr val="FFFFFF"/>
                </a:solidFill>
                <a:latin typeface="Times New Roman" pitchFamily="18" charset="0"/>
              </a:rPr>
              <a:t>rete (3)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262979"/>
          </a:xfrm>
          <a:prstGeom prst="rect">
            <a:avLst/>
          </a:prstGeom>
          <a:noFill/>
          <a:ln w="9525">
            <a:noFill/>
            <a:miter lim="800000"/>
            <a:headEnd/>
            <a:tailEnd/>
          </a:ln>
          <a:effectLst/>
        </p:spPr>
        <p:txBody>
          <a:bodyPr wrap="square">
            <a:spAutoFit/>
          </a:bodyPr>
          <a:lstStyle/>
          <a:p>
            <a:pPr algn="l"/>
            <a:r>
              <a:rPr lang="it-IT" sz="2400" dirty="0">
                <a:solidFill>
                  <a:srgbClr val="006533"/>
                </a:solidFill>
                <a:latin typeface="Garamond" pitchFamily="18" charset="0"/>
              </a:rPr>
              <a:t>Art. 63</a:t>
            </a:r>
            <a:r>
              <a:rPr lang="it-IT" sz="2400" dirty="0" smtClean="0">
                <a:solidFill>
                  <a:srgbClr val="006533"/>
                </a:solidFill>
                <a:latin typeface="Garamond" pitchFamily="18" charset="0"/>
              </a:rPr>
              <a:t>. CAD </a:t>
            </a:r>
            <a:r>
              <a:rPr lang="it-IT" sz="2400" b="0" dirty="0" smtClean="0">
                <a:solidFill>
                  <a:srgbClr val="006533"/>
                </a:solidFill>
                <a:latin typeface="Garamond" pitchFamily="18" charset="0"/>
              </a:rPr>
              <a:t>(</a:t>
            </a:r>
            <a:r>
              <a:rPr lang="it-IT" sz="2400" b="0" i="1" dirty="0" smtClean="0">
                <a:solidFill>
                  <a:srgbClr val="006533"/>
                </a:solidFill>
                <a:latin typeface="Garamond" pitchFamily="18" charset="0"/>
              </a:rPr>
              <a:t>così come </a:t>
            </a:r>
            <a:r>
              <a:rPr lang="it-IT" sz="2400" b="0" i="1" dirty="0" smtClean="0">
                <a:solidFill>
                  <a:srgbClr val="006533"/>
                </a:solidFill>
                <a:latin typeface="Garamond" pitchFamily="18" charset="0"/>
              </a:rPr>
              <a:t>modificato </a:t>
            </a:r>
            <a:r>
              <a:rPr lang="it-IT" sz="2400" b="0" i="1" dirty="0" smtClean="0">
                <a:solidFill>
                  <a:srgbClr val="006533"/>
                </a:solidFill>
                <a:latin typeface="Garamond" pitchFamily="18" charset="0"/>
              </a:rPr>
              <a:t>dal DL “semplificazioni ” 5/2012</a:t>
            </a:r>
            <a:r>
              <a:rPr lang="it-IT" sz="2400" b="0" dirty="0" smtClean="0">
                <a:solidFill>
                  <a:srgbClr val="006533"/>
                </a:solidFill>
                <a:latin typeface="Garamond" pitchFamily="18" charset="0"/>
              </a:rPr>
              <a:t>)</a:t>
            </a:r>
            <a:endParaRPr lang="it-IT" sz="2400" dirty="0">
              <a:solidFill>
                <a:srgbClr val="006533"/>
              </a:solidFill>
              <a:latin typeface="Garamond" pitchFamily="18" charset="0"/>
            </a:endParaRPr>
          </a:p>
          <a:p>
            <a:pPr algn="l"/>
            <a:r>
              <a:rPr lang="it-IT" sz="2400" dirty="0" smtClean="0">
                <a:solidFill>
                  <a:srgbClr val="006533"/>
                </a:solidFill>
                <a:latin typeface="Garamond" pitchFamily="18" charset="0"/>
              </a:rPr>
              <a:t>Organizzazione e finalità dei servizi in rete</a:t>
            </a:r>
          </a:p>
          <a:p>
            <a:pPr algn="l"/>
            <a:endParaRPr lang="it-IT" sz="2400" dirty="0" smtClean="0">
              <a:solidFill>
                <a:srgbClr val="006533"/>
              </a:solidFill>
              <a:latin typeface="Garamond" pitchFamily="18" charset="0"/>
            </a:endParaRPr>
          </a:p>
          <a:p>
            <a:pPr algn="just"/>
            <a:r>
              <a:rPr lang="it-IT" sz="2400" b="0" dirty="0">
                <a:solidFill>
                  <a:srgbClr val="006533"/>
                </a:solidFill>
                <a:latin typeface="Garamond" pitchFamily="18" charset="0"/>
              </a:rPr>
              <a:t>3-bis. A partire dal 1° gennaio 2014, allo scopo di incentivare e favorire il processo di informatizzazione e di potenziare ed estendere i servizi telematici, i soggetti di cui all'articolo 2, comma 2, utilizzano </a:t>
            </a:r>
            <a:r>
              <a:rPr lang="it-IT" sz="2400" dirty="0">
                <a:solidFill>
                  <a:srgbClr val="006533"/>
                </a:solidFill>
                <a:latin typeface="Garamond" pitchFamily="18" charset="0"/>
              </a:rPr>
              <a:t>esclusivamente i canali e i servizi telematici</a:t>
            </a:r>
            <a:r>
              <a:rPr lang="it-IT" sz="2400" b="0" dirty="0">
                <a:solidFill>
                  <a:srgbClr val="006533"/>
                </a:solidFill>
                <a:latin typeface="Garamond" pitchFamily="18" charset="0"/>
              </a:rPr>
              <a:t>, ivi inclusa la posta elettronica certificata, </a:t>
            </a:r>
            <a:r>
              <a:rPr lang="it-IT" sz="2400" dirty="0">
                <a:solidFill>
                  <a:srgbClr val="006533"/>
                </a:solidFill>
                <a:latin typeface="Garamond" pitchFamily="18" charset="0"/>
              </a:rPr>
              <a:t>per l'utilizzo dei propri servizi</a:t>
            </a:r>
            <a:r>
              <a:rPr lang="it-IT" sz="2400" b="0" dirty="0">
                <a:solidFill>
                  <a:srgbClr val="006533"/>
                </a:solidFill>
                <a:latin typeface="Garamond" pitchFamily="18" charset="0"/>
              </a:rPr>
              <a:t>, anche a mezzo di intermediari abilitati, per la presentazione da parte degli interessati di denunce, istanze e atti e garanzie fideiussorie, per l'esecuzione di versamenti fiscali, contributivi, previdenziali, assistenziali e assicurativi, nonché per la richiesta di attestazioni e certificazioni. </a:t>
            </a:r>
          </a:p>
          <a:p>
            <a:pPr algn="just"/>
            <a:r>
              <a:rPr lang="it-IT" sz="2400" b="0" dirty="0">
                <a:solidFill>
                  <a:srgbClr val="006533"/>
                </a:solidFill>
                <a:latin typeface="Garamond" pitchFamily="18" charset="0"/>
              </a:rPr>
              <a:t> </a:t>
            </a:r>
          </a:p>
        </p:txBody>
      </p:sp>
    </p:spTree>
    <p:extLst>
      <p:ext uri="{BB962C8B-B14F-4D97-AF65-F5344CB8AC3E}">
        <p14:creationId xmlns:p14="http://schemas.microsoft.com/office/powerpoint/2010/main" val="2944330744"/>
      </p:ext>
    </p:extLst>
  </p:cSld>
  <p:clrMapOvr>
    <a:masterClrMapping/>
  </p:clrMapOvr>
  <p:transition advClick="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servizi in rete </a:t>
            </a:r>
            <a:r>
              <a:rPr lang="it-IT" sz="3200" i="1" dirty="0" smtClean="0">
                <a:solidFill>
                  <a:srgbClr val="FFFFFF"/>
                </a:solidFill>
                <a:latin typeface="Times New Roman" pitchFamily="18" charset="0"/>
              </a:rPr>
              <a:t>(3)</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632311"/>
          </a:xfrm>
          <a:prstGeom prst="rect">
            <a:avLst/>
          </a:prstGeom>
          <a:noFill/>
          <a:ln w="9525">
            <a:noFill/>
            <a:miter lim="800000"/>
            <a:headEnd/>
            <a:tailEnd/>
          </a:ln>
          <a:effectLst/>
        </p:spPr>
        <p:txBody>
          <a:bodyPr wrap="square">
            <a:spAutoFit/>
          </a:bodyPr>
          <a:lstStyle/>
          <a:p>
            <a:pPr algn="just"/>
            <a:r>
              <a:rPr lang="it-IT" sz="2400" b="0" dirty="0">
                <a:solidFill>
                  <a:srgbClr val="006533"/>
                </a:solidFill>
                <a:latin typeface="Garamond" pitchFamily="18" charset="0"/>
              </a:rPr>
              <a:t>3-ter. A partire dal 1° gennaio 2014 i soggetti indicati al comma 3-bis utilizzano esclusivamente servizi telematici o la posta elettronica certificata anche per gli atti, le comunicazioni o i servizi dagli stessi resi. </a:t>
            </a:r>
          </a:p>
          <a:p>
            <a:pPr algn="just"/>
            <a:r>
              <a:rPr lang="it-IT" sz="2400" b="0" dirty="0">
                <a:solidFill>
                  <a:srgbClr val="006533"/>
                </a:solidFill>
                <a:latin typeface="Garamond" pitchFamily="18" charset="0"/>
              </a:rPr>
              <a:t> </a:t>
            </a:r>
          </a:p>
          <a:p>
            <a:pPr algn="just"/>
            <a:r>
              <a:rPr lang="it-IT" sz="2400" b="0" dirty="0">
                <a:solidFill>
                  <a:srgbClr val="006533"/>
                </a:solidFill>
                <a:latin typeface="Garamond" pitchFamily="18" charset="0"/>
              </a:rPr>
              <a:t>3-quater. I soggetti indicati al comma 3-bis, almeno sessanta giorni prima della data della loro entrata in vigore, </a:t>
            </a:r>
            <a:r>
              <a:rPr lang="it-IT" sz="2400" dirty="0">
                <a:solidFill>
                  <a:srgbClr val="006533"/>
                </a:solidFill>
                <a:latin typeface="Garamond" pitchFamily="18" charset="0"/>
              </a:rPr>
              <a:t>pubblicano nel sito web istituzionale l'elenco dei provvedimenti adottati ai sensi dei commi 3-bis e 3-ter, nonché termini e modalità di utilizzo dei servizi e dei canali telematici e della posta elettronica certificata. </a:t>
            </a:r>
            <a:endParaRPr lang="it-IT" sz="2400" dirty="0" smtClean="0">
              <a:solidFill>
                <a:srgbClr val="006533"/>
              </a:solidFill>
              <a:latin typeface="Garamond" pitchFamily="18" charset="0"/>
            </a:endParaRPr>
          </a:p>
          <a:p>
            <a:pPr algn="just"/>
            <a:endParaRPr lang="it-IT" sz="2400" dirty="0">
              <a:solidFill>
                <a:srgbClr val="006533"/>
              </a:solidFill>
              <a:latin typeface="Garamond" pitchFamily="18" charset="0"/>
            </a:endParaRPr>
          </a:p>
          <a:p>
            <a:pPr algn="just"/>
            <a:endParaRPr lang="it-IT" sz="2400" dirty="0">
              <a:solidFill>
                <a:srgbClr val="006533"/>
              </a:solidFill>
              <a:latin typeface="Garamond" pitchFamily="18" charset="0"/>
            </a:endParaRPr>
          </a:p>
          <a:p>
            <a:pPr algn="just"/>
            <a:endParaRPr lang="it-IT" sz="2400" b="0" dirty="0">
              <a:solidFill>
                <a:srgbClr val="006533"/>
              </a:solidFill>
              <a:latin typeface="Garamond" pitchFamily="18" charset="0"/>
            </a:endParaRPr>
          </a:p>
          <a:p>
            <a:pPr algn="l"/>
            <a:endParaRPr lang="it-IT" sz="2400" b="0" dirty="0">
              <a:solidFill>
                <a:srgbClr val="006533"/>
              </a:solidFill>
              <a:latin typeface="Garamond" pitchFamily="18" charset="0"/>
            </a:endParaRPr>
          </a:p>
        </p:txBody>
      </p:sp>
    </p:spTree>
    <p:extLst>
      <p:ext uri="{BB962C8B-B14F-4D97-AF65-F5344CB8AC3E}">
        <p14:creationId xmlns:p14="http://schemas.microsoft.com/office/powerpoint/2010/main" val="1953560909"/>
      </p:ext>
    </p:extLst>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07504" y="1063541"/>
            <a:ext cx="8136904" cy="523220"/>
          </a:xfrm>
          <a:prstGeom prst="rect">
            <a:avLst/>
          </a:prstGeom>
        </p:spPr>
        <p:txBody>
          <a:bodyPr wrap="square">
            <a:spAutoFit/>
          </a:bodyPr>
          <a:lstStyle/>
          <a:p>
            <a:endParaRPr lang="it-IT" sz="2800" i="1" dirty="0">
              <a:solidFill>
                <a:srgbClr val="006533"/>
              </a:solidFill>
              <a:latin typeface="Garamond" pitchFamily="18" charset="0"/>
            </a:endParaRPr>
          </a:p>
        </p:txBody>
      </p:sp>
      <p:sp>
        <p:nvSpPr>
          <p:cNvPr id="5" name="Text Box 19"/>
          <p:cNvSpPr txBox="1">
            <a:spLocks noChangeArrowheads="1"/>
          </p:cNvSpPr>
          <p:nvPr/>
        </p:nvSpPr>
        <p:spPr bwMode="auto">
          <a:xfrm>
            <a:off x="651010" y="80783"/>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6" name="Rettangolo 5"/>
          <p:cNvSpPr/>
          <p:nvPr/>
        </p:nvSpPr>
        <p:spPr>
          <a:xfrm>
            <a:off x="320879" y="1078707"/>
            <a:ext cx="8499593" cy="523220"/>
          </a:xfrm>
          <a:prstGeom prst="rect">
            <a:avLst/>
          </a:prstGeom>
        </p:spPr>
        <p:txBody>
          <a:bodyPr wrap="square">
            <a:spAutoFit/>
          </a:bodyPr>
          <a:lstStyle/>
          <a:p>
            <a:pPr algn="just"/>
            <a:r>
              <a:rPr lang="it-IT" sz="2800" i="1" dirty="0" smtClean="0">
                <a:solidFill>
                  <a:srgbClr val="006533"/>
                </a:solidFill>
                <a:latin typeface="Garamond" pitchFamily="18" charset="0"/>
              </a:rPr>
              <a:t> </a:t>
            </a:r>
            <a:endParaRPr lang="it-IT" sz="2800" i="1" dirty="0">
              <a:solidFill>
                <a:srgbClr val="006533"/>
              </a:solidFill>
              <a:latin typeface="Garamond" pitchFamily="18" charset="0"/>
            </a:endParaRPr>
          </a:p>
        </p:txBody>
      </p:sp>
      <p:sp>
        <p:nvSpPr>
          <p:cNvPr id="10" name="Rettangolo 9"/>
          <p:cNvSpPr/>
          <p:nvPr/>
        </p:nvSpPr>
        <p:spPr>
          <a:xfrm>
            <a:off x="323528" y="1007150"/>
            <a:ext cx="8136904" cy="523220"/>
          </a:xfrm>
          <a:prstGeom prst="rect">
            <a:avLst/>
          </a:prstGeom>
        </p:spPr>
        <p:txBody>
          <a:bodyPr wrap="square">
            <a:spAutoFit/>
          </a:bodyPr>
          <a:lstStyle/>
          <a:p>
            <a:endParaRPr lang="it-IT" sz="2800" i="1" dirty="0">
              <a:solidFill>
                <a:srgbClr val="006533"/>
              </a:solidFill>
              <a:latin typeface="Garamond" pitchFamily="18" charset="0"/>
            </a:endParaRPr>
          </a:p>
        </p:txBody>
      </p:sp>
      <p:sp>
        <p:nvSpPr>
          <p:cNvPr id="11" name="Rectangle 27"/>
          <p:cNvSpPr>
            <a:spLocks noChangeArrowheads="1"/>
          </p:cNvSpPr>
          <p:nvPr/>
        </p:nvSpPr>
        <p:spPr bwMode="auto">
          <a:xfrm>
            <a:off x="270504" y="1340317"/>
            <a:ext cx="8358246" cy="4832092"/>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Il Codice dell’Amministrazione Digitale rappresenta uno strumento </a:t>
            </a:r>
            <a:r>
              <a:rPr lang="it-IT" sz="2800" b="0" dirty="0" smtClean="0">
                <a:solidFill>
                  <a:srgbClr val="006533"/>
                </a:solidFill>
                <a:latin typeface="Garamond" pitchFamily="18" charset="0"/>
              </a:rPr>
              <a:t>giuridico volto </a:t>
            </a:r>
            <a:r>
              <a:rPr lang="it-IT" sz="2800" b="0" dirty="0">
                <a:solidFill>
                  <a:srgbClr val="006533"/>
                </a:solidFill>
                <a:latin typeface="Garamond" pitchFamily="18" charset="0"/>
              </a:rPr>
              <a:t>a fornire un </a:t>
            </a:r>
            <a:r>
              <a:rPr lang="it-IT" sz="2800" dirty="0">
                <a:solidFill>
                  <a:srgbClr val="006533"/>
                </a:solidFill>
                <a:latin typeface="Garamond" pitchFamily="18" charset="0"/>
              </a:rPr>
              <a:t>quadro normativo coerente, omogeneo ed </a:t>
            </a:r>
            <a:r>
              <a:rPr lang="it-IT" sz="2800" dirty="0" smtClean="0">
                <a:solidFill>
                  <a:srgbClr val="006533"/>
                </a:solidFill>
                <a:latin typeface="Garamond" pitchFamily="18" charset="0"/>
              </a:rPr>
              <a:t>unitario all’applicazione </a:t>
            </a:r>
            <a:r>
              <a:rPr lang="it-IT" sz="2800" dirty="0">
                <a:solidFill>
                  <a:srgbClr val="006533"/>
                </a:solidFill>
                <a:latin typeface="Garamond" pitchFamily="18" charset="0"/>
              </a:rPr>
              <a:t>delle nuove tecnologie nella PA</a:t>
            </a:r>
            <a:r>
              <a:rPr lang="it-IT" sz="2800" b="0" dirty="0">
                <a:solidFill>
                  <a:srgbClr val="006533"/>
                </a:solidFill>
                <a:latin typeface="Garamond" pitchFamily="18" charset="0"/>
              </a:rPr>
              <a:t>.</a:t>
            </a:r>
          </a:p>
          <a:p>
            <a:pPr algn="just"/>
            <a:endParaRPr lang="it-IT" sz="2800" b="0" dirty="0">
              <a:solidFill>
                <a:srgbClr val="006533"/>
              </a:solidFill>
              <a:latin typeface="Garamond" pitchFamily="18" charset="0"/>
            </a:endParaRPr>
          </a:p>
          <a:p>
            <a:pPr algn="just"/>
            <a:r>
              <a:rPr lang="it-IT" sz="2800" b="0" dirty="0" smtClean="0">
                <a:solidFill>
                  <a:srgbClr val="006533"/>
                </a:solidFill>
                <a:latin typeface="Garamond" pitchFamily="18" charset="0"/>
              </a:rPr>
              <a:t>Le modifiche al testo ribadiscono </a:t>
            </a:r>
            <a:r>
              <a:rPr lang="it-IT" sz="2800" b="0" dirty="0">
                <a:solidFill>
                  <a:srgbClr val="006533"/>
                </a:solidFill>
                <a:latin typeface="Garamond" pitchFamily="18" charset="0"/>
              </a:rPr>
              <a:t>e </a:t>
            </a:r>
            <a:r>
              <a:rPr lang="it-IT" sz="2800" b="0" dirty="0" smtClean="0">
                <a:solidFill>
                  <a:srgbClr val="006533"/>
                </a:solidFill>
                <a:latin typeface="Garamond" pitchFamily="18" charset="0"/>
              </a:rPr>
              <a:t>rafforzano </a:t>
            </a:r>
            <a:r>
              <a:rPr lang="it-IT" sz="2800" b="0" dirty="0">
                <a:solidFill>
                  <a:srgbClr val="006533"/>
                </a:solidFill>
                <a:latin typeface="Garamond" pitchFamily="18" charset="0"/>
              </a:rPr>
              <a:t>i principi e gli istituti introdotti con il testo del 2005 (nuovi </a:t>
            </a:r>
            <a:r>
              <a:rPr lang="it-IT" sz="2800" dirty="0">
                <a:solidFill>
                  <a:srgbClr val="006533"/>
                </a:solidFill>
                <a:latin typeface="Garamond" pitchFamily="18" charset="0"/>
              </a:rPr>
              <a:t>diritti</a:t>
            </a:r>
            <a:r>
              <a:rPr lang="it-IT" sz="2800" b="0" dirty="0">
                <a:solidFill>
                  <a:srgbClr val="006533"/>
                </a:solidFill>
                <a:latin typeface="Garamond" pitchFamily="18" charset="0"/>
              </a:rPr>
              <a:t> per gli utenti/nuovi </a:t>
            </a:r>
            <a:r>
              <a:rPr lang="it-IT" sz="2800" dirty="0">
                <a:solidFill>
                  <a:srgbClr val="006533"/>
                </a:solidFill>
                <a:latin typeface="Garamond" pitchFamily="18" charset="0"/>
              </a:rPr>
              <a:t>obblighi</a:t>
            </a:r>
            <a:r>
              <a:rPr lang="it-IT" sz="2800" b="0" dirty="0">
                <a:solidFill>
                  <a:srgbClr val="006533"/>
                </a:solidFill>
                <a:latin typeface="Garamond" pitchFamily="18" charset="0"/>
              </a:rPr>
              <a:t> per l’amministrazione derivanti dall’utilizzo delle tecnologie informatiche), inserendoli in una cornice di maggiore </a:t>
            </a:r>
            <a:r>
              <a:rPr lang="it-IT" sz="2800" dirty="0">
                <a:solidFill>
                  <a:srgbClr val="006533"/>
                </a:solidFill>
                <a:latin typeface="Garamond" pitchFamily="18" charset="0"/>
              </a:rPr>
              <a:t>cogenza</a:t>
            </a:r>
            <a:r>
              <a:rPr lang="it-IT" sz="2800" b="0" dirty="0">
                <a:solidFill>
                  <a:srgbClr val="006533"/>
                </a:solidFill>
                <a:latin typeface="Garamond" pitchFamily="18" charset="0"/>
              </a:rPr>
              <a:t>.</a:t>
            </a:r>
            <a:r>
              <a:rPr lang="it-IT" sz="2800" b="0" dirty="0" smtClean="0">
                <a:solidFill>
                  <a:srgbClr val="006533"/>
                </a:solidFill>
                <a:latin typeface="Garamond" pitchFamily="18" charset="0"/>
              </a:rPr>
              <a:t> </a:t>
            </a:r>
          </a:p>
          <a:p>
            <a:pPr algn="just"/>
            <a:endParaRPr lang="it-IT" sz="2800" b="0" dirty="0" smtClean="0">
              <a:solidFill>
                <a:srgbClr val="006533"/>
              </a:solidFill>
              <a:latin typeface="Garamond" pitchFamily="18" charset="0"/>
            </a:endParaRPr>
          </a:p>
        </p:txBody>
      </p:sp>
    </p:spTree>
    <p:extLst>
      <p:ext uri="{BB962C8B-B14F-4D97-AF65-F5344CB8AC3E}">
        <p14:creationId xmlns:p14="http://schemas.microsoft.com/office/powerpoint/2010/main" val="172898860"/>
      </p:ext>
    </p:extLst>
  </p:cSld>
  <p:clrMapOvr>
    <a:masterClrMapping/>
  </p:clrMapOvr>
  <p:transition advClick="0"/>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Verso un principio di esclusività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632311"/>
          </a:xfrm>
          <a:prstGeom prst="rect">
            <a:avLst/>
          </a:prstGeom>
          <a:noFill/>
          <a:ln w="9525">
            <a:noFill/>
            <a:miter lim="800000"/>
            <a:headEnd/>
            <a:tailEnd/>
          </a:ln>
          <a:effectLst/>
        </p:spPr>
        <p:txBody>
          <a:bodyPr wrap="square">
            <a:spAutoFit/>
          </a:bodyPr>
          <a:lstStyle/>
          <a:p>
            <a:pPr algn="just"/>
            <a:r>
              <a:rPr lang="it-IT" sz="2400" b="0" dirty="0" smtClean="0">
                <a:solidFill>
                  <a:srgbClr val="006533"/>
                </a:solidFill>
                <a:latin typeface="Garamond" pitchFamily="18" charset="0"/>
              </a:rPr>
              <a:t>Scelta di </a:t>
            </a:r>
            <a:r>
              <a:rPr lang="it-IT" sz="2400" dirty="0" smtClean="0">
                <a:solidFill>
                  <a:srgbClr val="006533"/>
                </a:solidFill>
                <a:latin typeface="Garamond" pitchFamily="18" charset="0"/>
              </a:rPr>
              <a:t>forzare la transizione al digitale</a:t>
            </a:r>
            <a:r>
              <a:rPr lang="it-IT" sz="2400" b="0" dirty="0" smtClean="0">
                <a:solidFill>
                  <a:srgbClr val="006533"/>
                </a:solidFill>
                <a:latin typeface="Garamond" pitchFamily="18" charset="0"/>
              </a:rPr>
              <a:t> quale canone generale di azione dei soggetti pubblici.  </a:t>
            </a:r>
          </a:p>
          <a:p>
            <a:pPr algn="just"/>
            <a:endParaRPr lang="it-IT" sz="2400" b="0" dirty="0" smtClean="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endParaRPr lang="it-IT" sz="2400" b="0" dirty="0" smtClean="0">
              <a:solidFill>
                <a:srgbClr val="006533"/>
              </a:solidFill>
              <a:latin typeface="Garamond" pitchFamily="18" charset="0"/>
            </a:endParaRPr>
          </a:p>
          <a:p>
            <a:pPr algn="just"/>
            <a:endParaRPr lang="it-IT" sz="2400" b="0" dirty="0">
              <a:solidFill>
                <a:srgbClr val="006533"/>
              </a:solidFill>
              <a:latin typeface="Garamond" pitchFamily="18" charset="0"/>
            </a:endParaRPr>
          </a:p>
          <a:p>
            <a:pPr algn="just"/>
            <a:r>
              <a:rPr lang="it-IT" sz="2400" b="0" dirty="0" smtClean="0">
                <a:solidFill>
                  <a:srgbClr val="006533"/>
                </a:solidFill>
                <a:latin typeface="Garamond" pitchFamily="18" charset="0"/>
              </a:rPr>
              <a:t>Scelta </a:t>
            </a:r>
            <a:r>
              <a:rPr lang="it-IT" sz="2400" dirty="0" smtClean="0">
                <a:solidFill>
                  <a:srgbClr val="006533"/>
                </a:solidFill>
                <a:latin typeface="Garamond" pitchFamily="18" charset="0"/>
              </a:rPr>
              <a:t>non priva di rischi</a:t>
            </a:r>
            <a:r>
              <a:rPr lang="it-IT" sz="2400" b="0" dirty="0" smtClean="0">
                <a:solidFill>
                  <a:srgbClr val="006533"/>
                </a:solidFill>
                <a:latin typeface="Garamond" pitchFamily="18" charset="0"/>
              </a:rPr>
              <a:t>, che non considera adeguatamente i </a:t>
            </a:r>
            <a:r>
              <a:rPr lang="it-IT" sz="2400" dirty="0" smtClean="0">
                <a:solidFill>
                  <a:srgbClr val="006533"/>
                </a:solidFill>
                <a:latin typeface="Garamond" pitchFamily="18" charset="0"/>
              </a:rPr>
              <a:t>divari digitali</a:t>
            </a:r>
            <a:r>
              <a:rPr lang="it-IT" sz="2400" b="0" dirty="0" smtClean="0">
                <a:solidFill>
                  <a:srgbClr val="006533"/>
                </a:solidFill>
                <a:latin typeface="Garamond" pitchFamily="18" charset="0"/>
              </a:rPr>
              <a:t> (</a:t>
            </a:r>
            <a:r>
              <a:rPr lang="it-IT" sz="2400" b="0" i="1" dirty="0" err="1" smtClean="0">
                <a:solidFill>
                  <a:srgbClr val="006533"/>
                </a:solidFill>
                <a:latin typeface="Garamond" pitchFamily="18" charset="0"/>
              </a:rPr>
              <a:t>digital</a:t>
            </a:r>
            <a:r>
              <a:rPr lang="it-IT" sz="2400" b="0" i="1" dirty="0" smtClean="0">
                <a:solidFill>
                  <a:srgbClr val="006533"/>
                </a:solidFill>
                <a:latin typeface="Garamond" pitchFamily="18" charset="0"/>
              </a:rPr>
              <a:t> divide</a:t>
            </a:r>
            <a:r>
              <a:rPr lang="it-IT" sz="2400" b="0" dirty="0" smtClean="0">
                <a:solidFill>
                  <a:srgbClr val="006533"/>
                </a:solidFill>
                <a:latin typeface="Garamond" pitchFamily="18" charset="0"/>
              </a:rPr>
              <a:t>) tuttora esistenti, di ordine culturale, sociale (e generazionale), economico e anche tecnologico e infrastrutturale.  </a:t>
            </a:r>
            <a:endParaRPr lang="it-IT" sz="2400" b="0" dirty="0">
              <a:solidFill>
                <a:srgbClr val="006533"/>
              </a:solidFill>
              <a:latin typeface="Garamond" pitchFamily="18" charset="0"/>
            </a:endParaRPr>
          </a:p>
          <a:p>
            <a:pPr algn="just"/>
            <a:endParaRPr lang="it-IT" sz="2400" dirty="0">
              <a:solidFill>
                <a:srgbClr val="006533"/>
              </a:solidFill>
              <a:latin typeface="Garamond"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2792" y="1916832"/>
            <a:ext cx="3456384" cy="2614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1268010"/>
      </p:ext>
    </p:extLst>
  </p:cSld>
  <p:clrMapOvr>
    <a:masterClrMapping/>
  </p:clrMapOvr>
  <p:transition advClick="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pagamenti in modalità informatica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6001643"/>
          </a:xfrm>
          <a:prstGeom prst="rect">
            <a:avLst/>
          </a:prstGeom>
          <a:noFill/>
          <a:ln w="9525">
            <a:noFill/>
            <a:miter lim="800000"/>
            <a:headEnd/>
            <a:tailEnd/>
          </a:ln>
          <a:effectLst/>
        </p:spPr>
        <p:txBody>
          <a:bodyPr wrap="square">
            <a:spAutoFit/>
          </a:bodyPr>
          <a:lstStyle/>
          <a:p>
            <a:pPr algn="just"/>
            <a:r>
              <a:rPr lang="it-IT" sz="2400" dirty="0" smtClean="0">
                <a:solidFill>
                  <a:srgbClr val="006533"/>
                </a:solidFill>
                <a:latin typeface="Garamond" pitchFamily="18" charset="0"/>
              </a:rPr>
              <a:t>Dl 179/2012 art. 15  </a:t>
            </a:r>
            <a:endParaRPr lang="it-IT" sz="2400" dirty="0" smtClean="0">
              <a:solidFill>
                <a:srgbClr val="006533"/>
              </a:solidFill>
              <a:latin typeface="Garamond" pitchFamily="18" charset="0"/>
            </a:endParaRPr>
          </a:p>
          <a:p>
            <a:pPr algn="just"/>
            <a:r>
              <a:rPr lang="it-IT" sz="2400" b="0" dirty="0" smtClean="0">
                <a:solidFill>
                  <a:srgbClr val="006533"/>
                </a:solidFill>
                <a:latin typeface="Garamond" pitchFamily="18" charset="0"/>
              </a:rPr>
              <a:t>Le pubbliche amministrazioni,  </a:t>
            </a:r>
            <a:r>
              <a:rPr lang="it-IT" sz="2400" b="0" dirty="0">
                <a:solidFill>
                  <a:srgbClr val="006533"/>
                </a:solidFill>
                <a:latin typeface="Garamond" pitchFamily="18" charset="0"/>
              </a:rPr>
              <a:t>e,  limitatamente  </a:t>
            </a:r>
            <a:r>
              <a:rPr lang="it-IT" sz="2400" b="0" dirty="0" smtClean="0">
                <a:solidFill>
                  <a:srgbClr val="006533"/>
                </a:solidFill>
                <a:latin typeface="Garamond" pitchFamily="18" charset="0"/>
              </a:rPr>
              <a:t>ai rapporti </a:t>
            </a:r>
            <a:r>
              <a:rPr lang="it-IT" sz="2400" b="0" dirty="0">
                <a:solidFill>
                  <a:srgbClr val="006533"/>
                </a:solidFill>
                <a:latin typeface="Garamond" pitchFamily="18" charset="0"/>
              </a:rPr>
              <a:t>con l'utenza, i gestori di pubblici servizi nei rapporti </a:t>
            </a:r>
            <a:r>
              <a:rPr lang="it-IT" sz="2400" b="0" dirty="0" smtClean="0">
                <a:solidFill>
                  <a:srgbClr val="006533"/>
                </a:solidFill>
                <a:latin typeface="Garamond" pitchFamily="18" charset="0"/>
              </a:rPr>
              <a:t>con l'utenza </a:t>
            </a:r>
            <a:r>
              <a:rPr lang="it-IT" sz="2400" b="0" dirty="0">
                <a:solidFill>
                  <a:srgbClr val="006533"/>
                </a:solidFill>
                <a:latin typeface="Garamond" pitchFamily="18" charset="0"/>
              </a:rPr>
              <a:t>sono tenuti ad accettare i pagamenti ad  esse  spettanti,  </a:t>
            </a:r>
            <a:r>
              <a:rPr lang="it-IT" sz="2400" b="0" dirty="0" smtClean="0">
                <a:solidFill>
                  <a:srgbClr val="006533"/>
                </a:solidFill>
                <a:latin typeface="Garamond" pitchFamily="18" charset="0"/>
              </a:rPr>
              <a:t>a qualsiasi  </a:t>
            </a:r>
            <a:r>
              <a:rPr lang="it-IT" sz="2400" b="0" dirty="0">
                <a:solidFill>
                  <a:srgbClr val="006533"/>
                </a:solidFill>
                <a:latin typeface="Garamond" pitchFamily="18" charset="0"/>
              </a:rPr>
              <a:t>titolo  dovuti,   anche   con   l'uso   delle   </a:t>
            </a:r>
            <a:r>
              <a:rPr lang="it-IT" sz="2400" b="0" dirty="0" smtClean="0">
                <a:solidFill>
                  <a:srgbClr val="006533"/>
                </a:solidFill>
                <a:latin typeface="Garamond" pitchFamily="18" charset="0"/>
              </a:rPr>
              <a:t>tecnologie dell'informazione </a:t>
            </a:r>
            <a:r>
              <a:rPr lang="it-IT" sz="2400" b="0" dirty="0">
                <a:solidFill>
                  <a:srgbClr val="006533"/>
                </a:solidFill>
                <a:latin typeface="Garamond" pitchFamily="18" charset="0"/>
              </a:rPr>
              <a:t>e della </a:t>
            </a:r>
            <a:r>
              <a:rPr lang="it-IT" sz="2400" b="0" dirty="0" smtClean="0">
                <a:solidFill>
                  <a:srgbClr val="006533"/>
                </a:solidFill>
                <a:latin typeface="Garamond" pitchFamily="18" charset="0"/>
              </a:rPr>
              <a:t>comunicazione. </a:t>
            </a:r>
          </a:p>
          <a:p>
            <a:pPr algn="just"/>
            <a:r>
              <a:rPr lang="it-IT" sz="2400" b="0" dirty="0">
                <a:solidFill>
                  <a:srgbClr val="006533"/>
                </a:solidFill>
                <a:latin typeface="Garamond" pitchFamily="18" charset="0"/>
              </a:rPr>
              <a:t>A tal </a:t>
            </a:r>
            <a:r>
              <a:rPr lang="it-IT" sz="2400" b="0" dirty="0" smtClean="0">
                <a:solidFill>
                  <a:srgbClr val="006533"/>
                </a:solidFill>
                <a:latin typeface="Garamond" pitchFamily="18" charset="0"/>
              </a:rPr>
              <a:t>fine sono </a:t>
            </a:r>
            <a:r>
              <a:rPr lang="it-IT" sz="2400" b="0" dirty="0">
                <a:solidFill>
                  <a:srgbClr val="006533"/>
                </a:solidFill>
                <a:latin typeface="Garamond" pitchFamily="18" charset="0"/>
              </a:rPr>
              <a:t>tenuti a pubblicare  nei  propri  siti  istituzionali  e  a</a:t>
            </a:r>
          </a:p>
          <a:p>
            <a:pPr algn="just"/>
            <a:r>
              <a:rPr lang="it-IT" sz="2400" b="0" dirty="0">
                <a:solidFill>
                  <a:srgbClr val="006533"/>
                </a:solidFill>
                <a:latin typeface="Garamond" pitchFamily="18" charset="0"/>
              </a:rPr>
              <a:t>specificare  nelle  richieste  di  pagamento: </a:t>
            </a:r>
            <a:endParaRPr lang="it-IT" sz="2400" b="0" dirty="0" smtClean="0">
              <a:solidFill>
                <a:srgbClr val="006533"/>
              </a:solidFill>
              <a:latin typeface="Garamond" pitchFamily="18" charset="0"/>
            </a:endParaRPr>
          </a:p>
          <a:p>
            <a:pPr algn="just"/>
            <a:r>
              <a:rPr lang="it-IT" sz="2400" b="0" dirty="0" smtClean="0">
                <a:solidFill>
                  <a:srgbClr val="006533"/>
                </a:solidFill>
                <a:latin typeface="Garamond" pitchFamily="18" charset="0"/>
              </a:rPr>
              <a:t> </a:t>
            </a:r>
            <a:r>
              <a:rPr lang="it-IT" sz="2400" b="0" dirty="0">
                <a:solidFill>
                  <a:srgbClr val="006533"/>
                </a:solidFill>
                <a:latin typeface="Garamond" pitchFamily="18" charset="0"/>
              </a:rPr>
              <a:t>1)   </a:t>
            </a:r>
            <a:r>
              <a:rPr lang="it-IT" sz="2400" dirty="0">
                <a:solidFill>
                  <a:srgbClr val="006533"/>
                </a:solidFill>
                <a:latin typeface="Garamond" pitchFamily="18" charset="0"/>
              </a:rPr>
              <a:t>i   codici   </a:t>
            </a:r>
            <a:r>
              <a:rPr lang="it-IT" sz="2400" dirty="0" smtClean="0">
                <a:solidFill>
                  <a:srgbClr val="006533"/>
                </a:solidFill>
                <a:latin typeface="Garamond" pitchFamily="18" charset="0"/>
              </a:rPr>
              <a:t>IBAN </a:t>
            </a:r>
            <a:r>
              <a:rPr lang="it-IT" sz="2400" b="0" dirty="0" smtClean="0">
                <a:solidFill>
                  <a:srgbClr val="006533"/>
                </a:solidFill>
                <a:latin typeface="Garamond" pitchFamily="18" charset="0"/>
              </a:rPr>
              <a:t>identificativi </a:t>
            </a:r>
            <a:r>
              <a:rPr lang="it-IT" sz="2400" b="0" dirty="0">
                <a:solidFill>
                  <a:srgbClr val="006533"/>
                </a:solidFill>
                <a:latin typeface="Garamond" pitchFamily="18" charset="0"/>
              </a:rPr>
              <a:t>del conto di pagamento,  ovvero  dell'imputazione  </a:t>
            </a:r>
            <a:r>
              <a:rPr lang="it-IT" sz="2400" b="0" dirty="0" smtClean="0">
                <a:solidFill>
                  <a:srgbClr val="006533"/>
                </a:solidFill>
                <a:latin typeface="Garamond" pitchFamily="18" charset="0"/>
              </a:rPr>
              <a:t>del versamento </a:t>
            </a:r>
            <a:r>
              <a:rPr lang="it-IT" sz="2400" b="0" dirty="0">
                <a:solidFill>
                  <a:srgbClr val="006533"/>
                </a:solidFill>
                <a:latin typeface="Garamond" pitchFamily="18" charset="0"/>
              </a:rPr>
              <a:t>in </a:t>
            </a:r>
            <a:r>
              <a:rPr lang="it-IT" sz="2400" b="0" dirty="0" smtClean="0">
                <a:solidFill>
                  <a:srgbClr val="006533"/>
                </a:solidFill>
                <a:latin typeface="Garamond" pitchFamily="18" charset="0"/>
              </a:rPr>
              <a:t>Tesoreria;</a:t>
            </a:r>
          </a:p>
          <a:p>
            <a:pPr algn="just"/>
            <a:r>
              <a:rPr lang="it-IT" sz="2400" b="0" dirty="0" smtClean="0">
                <a:solidFill>
                  <a:srgbClr val="006533"/>
                </a:solidFill>
                <a:latin typeface="Garamond" pitchFamily="18" charset="0"/>
              </a:rPr>
              <a:t>2</a:t>
            </a:r>
            <a:r>
              <a:rPr lang="it-IT" sz="2400" dirty="0" smtClean="0">
                <a:solidFill>
                  <a:srgbClr val="006533"/>
                </a:solidFill>
                <a:latin typeface="Garamond" pitchFamily="18" charset="0"/>
              </a:rPr>
              <a:t>) i codici identificativi </a:t>
            </a:r>
            <a:r>
              <a:rPr lang="it-IT" sz="2400" dirty="0">
                <a:solidFill>
                  <a:srgbClr val="006533"/>
                </a:solidFill>
                <a:latin typeface="Garamond" pitchFamily="18" charset="0"/>
              </a:rPr>
              <a:t>del pagamento </a:t>
            </a:r>
            <a:r>
              <a:rPr lang="it-IT" sz="2400" b="0" dirty="0">
                <a:solidFill>
                  <a:srgbClr val="006533"/>
                </a:solidFill>
                <a:latin typeface="Garamond" pitchFamily="18" charset="0"/>
              </a:rPr>
              <a:t>da </a:t>
            </a:r>
            <a:r>
              <a:rPr lang="it-IT" sz="2400" b="0" dirty="0" smtClean="0">
                <a:solidFill>
                  <a:srgbClr val="006533"/>
                </a:solidFill>
                <a:latin typeface="Garamond" pitchFamily="18" charset="0"/>
              </a:rPr>
              <a:t>indicare  </a:t>
            </a:r>
            <a:r>
              <a:rPr lang="it-IT" sz="2400" b="0" dirty="0">
                <a:solidFill>
                  <a:srgbClr val="006533"/>
                </a:solidFill>
                <a:latin typeface="Garamond" pitchFamily="18" charset="0"/>
              </a:rPr>
              <a:t>obbligatoriamente  per  </a:t>
            </a:r>
            <a:r>
              <a:rPr lang="it-IT" sz="2400" b="0" dirty="0" smtClean="0">
                <a:solidFill>
                  <a:srgbClr val="006533"/>
                </a:solidFill>
                <a:latin typeface="Garamond" pitchFamily="18" charset="0"/>
              </a:rPr>
              <a:t>il versamento</a:t>
            </a:r>
            <a:r>
              <a:rPr lang="it-IT" sz="2400" b="0" dirty="0">
                <a:solidFill>
                  <a:srgbClr val="006533"/>
                </a:solidFill>
                <a:latin typeface="Garamond" pitchFamily="18" charset="0"/>
              </a:rPr>
              <a:t>; </a:t>
            </a:r>
          </a:p>
          <a:p>
            <a:pPr algn="just"/>
            <a:r>
              <a:rPr lang="it-IT" sz="2400" dirty="0">
                <a:solidFill>
                  <a:srgbClr val="006533"/>
                </a:solidFill>
                <a:latin typeface="Garamond" pitchFamily="18" charset="0"/>
              </a:rPr>
              <a:t>A decorrere dal 1°  gennaio  2014</a:t>
            </a:r>
            <a:r>
              <a:rPr lang="it-IT" sz="2400" b="0" dirty="0">
                <a:solidFill>
                  <a:srgbClr val="006533"/>
                </a:solidFill>
                <a:latin typeface="Garamond" pitchFamily="18" charset="0"/>
              </a:rPr>
              <a:t>,  i  soggetti  che  effettuano</a:t>
            </a:r>
          </a:p>
          <a:p>
            <a:pPr algn="just"/>
            <a:r>
              <a:rPr lang="it-IT" sz="2400" b="0" dirty="0" err="1">
                <a:solidFill>
                  <a:srgbClr val="006533"/>
                </a:solidFill>
                <a:latin typeface="Garamond" pitchFamily="18" charset="0"/>
              </a:rPr>
              <a:t>l'attivita'</a:t>
            </a:r>
            <a:r>
              <a:rPr lang="it-IT" sz="2400" b="0" dirty="0">
                <a:solidFill>
                  <a:srgbClr val="006533"/>
                </a:solidFill>
                <a:latin typeface="Garamond" pitchFamily="18" charset="0"/>
              </a:rPr>
              <a:t> di vendita di prodotti e di prestazione di servizi, anche</a:t>
            </a:r>
          </a:p>
          <a:p>
            <a:pPr algn="just"/>
            <a:r>
              <a:rPr lang="it-IT" sz="2400" b="0" dirty="0">
                <a:solidFill>
                  <a:srgbClr val="006533"/>
                </a:solidFill>
                <a:latin typeface="Garamond" pitchFamily="18" charset="0"/>
              </a:rPr>
              <a:t>professionali, sono tenuti ad </a:t>
            </a:r>
            <a:r>
              <a:rPr lang="it-IT" sz="2400" dirty="0">
                <a:solidFill>
                  <a:srgbClr val="006533"/>
                </a:solidFill>
                <a:latin typeface="Garamond" pitchFamily="18" charset="0"/>
              </a:rPr>
              <a:t>accettare  anche  pagamenti  </a:t>
            </a:r>
            <a:r>
              <a:rPr lang="it-IT" sz="2400" dirty="0" smtClean="0">
                <a:solidFill>
                  <a:srgbClr val="006533"/>
                </a:solidFill>
                <a:latin typeface="Garamond" pitchFamily="18" charset="0"/>
              </a:rPr>
              <a:t>effettuati attraverso </a:t>
            </a:r>
            <a:r>
              <a:rPr lang="it-IT" sz="2400" dirty="0">
                <a:solidFill>
                  <a:srgbClr val="006533"/>
                </a:solidFill>
                <a:latin typeface="Garamond" pitchFamily="18" charset="0"/>
              </a:rPr>
              <a:t>carte  di  debito</a:t>
            </a:r>
            <a:r>
              <a:rPr lang="it-IT" sz="2400" dirty="0" smtClean="0">
                <a:solidFill>
                  <a:srgbClr val="006533"/>
                </a:solidFill>
                <a:latin typeface="Garamond" pitchFamily="18" charset="0"/>
              </a:rPr>
              <a:t>.</a:t>
            </a:r>
            <a:endParaRPr lang="it-IT" sz="2400" dirty="0">
              <a:solidFill>
                <a:srgbClr val="006533"/>
              </a:solidFill>
              <a:latin typeface="Garamond" pitchFamily="18" charset="0"/>
            </a:endParaRPr>
          </a:p>
        </p:txBody>
      </p:sp>
      <p:sp>
        <p:nvSpPr>
          <p:cNvPr id="2" name="Freccia a destra 1"/>
          <p:cNvSpPr/>
          <p:nvPr/>
        </p:nvSpPr>
        <p:spPr bwMode="auto">
          <a:xfrm>
            <a:off x="3059832" y="1124744"/>
            <a:ext cx="720080"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4013860511"/>
      </p:ext>
    </p:extLst>
  </p:cSld>
  <p:clrMapOvr>
    <a:masterClrMapping/>
  </p:clrMapOvr>
  <p:transition advClick="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Le sanzioni per la PA </a:t>
            </a:r>
            <a:r>
              <a:rPr lang="it-IT" sz="3200" i="1" dirty="0" smtClean="0">
                <a:solidFill>
                  <a:srgbClr val="FFFFFF"/>
                </a:solidFill>
                <a:latin typeface="Times New Roman" pitchFamily="18" charset="0"/>
              </a:rPr>
              <a:t>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2677656"/>
          </a:xfrm>
          <a:prstGeom prst="rect">
            <a:avLst/>
          </a:prstGeom>
          <a:noFill/>
          <a:ln w="9525">
            <a:noFill/>
            <a:miter lim="800000"/>
            <a:headEnd/>
            <a:tailEnd/>
          </a:ln>
          <a:effectLst/>
        </p:spPr>
        <p:txBody>
          <a:bodyPr wrap="square">
            <a:spAutoFit/>
          </a:bodyPr>
          <a:lstStyle/>
          <a:p>
            <a:pPr algn="just"/>
            <a:r>
              <a:rPr lang="it-IT" sz="2400" dirty="0" smtClean="0">
                <a:solidFill>
                  <a:srgbClr val="006533"/>
                </a:solidFill>
                <a:latin typeface="Garamond" pitchFamily="18" charset="0"/>
              </a:rPr>
              <a:t>Art. 65 c. 1 ter CAD (</a:t>
            </a:r>
            <a:r>
              <a:rPr lang="it-IT" sz="2400" b="0" dirty="0" smtClean="0">
                <a:solidFill>
                  <a:srgbClr val="006533"/>
                </a:solidFill>
                <a:latin typeface="Garamond" pitchFamily="18" charset="0"/>
              </a:rPr>
              <a:t>così come modificato dal Dl 179/12)</a:t>
            </a:r>
            <a:endParaRPr lang="it-IT" sz="2400" dirty="0" smtClean="0">
              <a:solidFill>
                <a:srgbClr val="006533"/>
              </a:solidFill>
              <a:latin typeface="Garamond" pitchFamily="18" charset="0"/>
            </a:endParaRPr>
          </a:p>
          <a:p>
            <a:pPr algn="just"/>
            <a:endParaRPr lang="it-IT" sz="2400" dirty="0">
              <a:solidFill>
                <a:srgbClr val="006533"/>
              </a:solidFill>
              <a:latin typeface="Garamond" pitchFamily="18" charset="0"/>
            </a:endParaRPr>
          </a:p>
          <a:p>
            <a:pPr algn="just"/>
            <a:r>
              <a:rPr lang="it-IT" sz="2400" b="0" dirty="0">
                <a:solidFill>
                  <a:srgbClr val="006533"/>
                </a:solidFill>
                <a:latin typeface="Garamond" pitchFamily="18" charset="0"/>
              </a:rPr>
              <a:t>Il mancato avvio del procedimento da parte del titolare dell'ufficio competente a seguito di istanza o dichiarazione inviate ai sensi e con le </a:t>
            </a:r>
            <a:r>
              <a:rPr lang="it-IT" sz="2400" b="0" dirty="0" err="1">
                <a:solidFill>
                  <a:srgbClr val="006533"/>
                </a:solidFill>
                <a:latin typeface="Garamond" pitchFamily="18" charset="0"/>
              </a:rPr>
              <a:t>modalita'</a:t>
            </a:r>
            <a:r>
              <a:rPr lang="it-IT" sz="2400" b="0" dirty="0">
                <a:solidFill>
                  <a:srgbClr val="006533"/>
                </a:solidFill>
                <a:latin typeface="Garamond" pitchFamily="18" charset="0"/>
              </a:rPr>
              <a:t> di cui al comma 1, lettere a), c) e c-bis), comporta </a:t>
            </a:r>
            <a:r>
              <a:rPr lang="it-IT" sz="2400" dirty="0" err="1">
                <a:solidFill>
                  <a:srgbClr val="006533"/>
                </a:solidFill>
                <a:latin typeface="Garamond" pitchFamily="18" charset="0"/>
              </a:rPr>
              <a:t>responsabilita'</a:t>
            </a:r>
            <a:r>
              <a:rPr lang="it-IT" sz="2400" dirty="0">
                <a:solidFill>
                  <a:srgbClr val="006533"/>
                </a:solidFill>
                <a:latin typeface="Garamond" pitchFamily="18" charset="0"/>
              </a:rPr>
              <a:t> dirigenziale e </a:t>
            </a:r>
            <a:r>
              <a:rPr lang="it-IT" sz="2400" dirty="0" err="1">
                <a:solidFill>
                  <a:srgbClr val="006533"/>
                </a:solidFill>
                <a:latin typeface="Garamond" pitchFamily="18" charset="0"/>
              </a:rPr>
              <a:t>responsabilita'</a:t>
            </a:r>
            <a:r>
              <a:rPr lang="it-IT" sz="2400" dirty="0">
                <a:solidFill>
                  <a:srgbClr val="006533"/>
                </a:solidFill>
                <a:latin typeface="Garamond" pitchFamily="18" charset="0"/>
              </a:rPr>
              <a:t> disciplinare </a:t>
            </a:r>
            <a:r>
              <a:rPr lang="it-IT" sz="2400" b="0" dirty="0">
                <a:solidFill>
                  <a:srgbClr val="006533"/>
                </a:solidFill>
                <a:latin typeface="Garamond" pitchFamily="18" charset="0"/>
              </a:rPr>
              <a:t>dello stesso  </a:t>
            </a:r>
            <a:endParaRPr lang="it-IT" sz="2400" b="0" dirty="0" smtClean="0">
              <a:solidFill>
                <a:srgbClr val="006533"/>
              </a:solidFill>
              <a:latin typeface="Garamond" pitchFamily="18" charset="0"/>
            </a:endParaRPr>
          </a:p>
        </p:txBody>
      </p:sp>
      <p:sp>
        <p:nvSpPr>
          <p:cNvPr id="2" name="Freccia a destra 1"/>
          <p:cNvSpPr/>
          <p:nvPr/>
        </p:nvSpPr>
        <p:spPr bwMode="auto">
          <a:xfrm>
            <a:off x="571472" y="1484784"/>
            <a:ext cx="720080"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087234485"/>
      </p:ext>
    </p:extLst>
  </p:cSld>
  <p:clrMapOvr>
    <a:masterClrMapping/>
  </p:clrMapOvr>
  <p:transition advClick="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23" name="Rectangle 27"/>
          <p:cNvSpPr>
            <a:spLocks noChangeArrowheads="1"/>
          </p:cNvSpPr>
          <p:nvPr/>
        </p:nvSpPr>
        <p:spPr bwMode="auto">
          <a:xfrm>
            <a:off x="214282" y="928670"/>
            <a:ext cx="8358246" cy="5724644"/>
          </a:xfrm>
          <a:prstGeom prst="rect">
            <a:avLst/>
          </a:prstGeom>
          <a:solidFill>
            <a:schemeClr val="accent1">
              <a:lumMod val="90000"/>
            </a:schemeClr>
          </a:solidFill>
          <a:ln w="9525">
            <a:noFill/>
            <a:miter lim="800000"/>
            <a:headEnd/>
            <a:tailEnd/>
          </a:ln>
          <a:effectLst/>
        </p:spPr>
        <p:txBody>
          <a:bodyPr wrap="square">
            <a:spAutoFit/>
          </a:bodyPr>
          <a:lstStyle/>
          <a:p>
            <a:r>
              <a:rPr lang="it-IT" sz="3600" i="1" dirty="0" smtClean="0">
                <a:solidFill>
                  <a:srgbClr val="006533"/>
                </a:solidFill>
                <a:latin typeface="Garamond" pitchFamily="18" charset="0"/>
              </a:rPr>
              <a:t>La posta elettronica certificata: </a:t>
            </a:r>
          </a:p>
          <a:p>
            <a:r>
              <a:rPr lang="it-IT" sz="3600" i="1" dirty="0">
                <a:solidFill>
                  <a:srgbClr val="006533"/>
                </a:solidFill>
                <a:latin typeface="Garamond" pitchFamily="18" charset="0"/>
              </a:rPr>
              <a:t>c</a:t>
            </a:r>
            <a:r>
              <a:rPr lang="it-IT" sz="3600" i="1" dirty="0" smtClean="0">
                <a:solidFill>
                  <a:srgbClr val="006533"/>
                </a:solidFill>
                <a:latin typeface="Garamond" pitchFamily="18" charset="0"/>
              </a:rPr>
              <a:t>aratteristiche e funzionamento  </a:t>
            </a:r>
          </a:p>
          <a:p>
            <a:pPr algn="l"/>
            <a:endParaRPr lang="it-IT" sz="2400" dirty="0" smtClean="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a:p>
            <a:pPr algn="l"/>
            <a:endParaRPr lang="it-IT" dirty="0">
              <a:solidFill>
                <a:srgbClr val="006533"/>
              </a:solidFill>
              <a:latin typeface="Garamond" pitchFamily="18" charset="0"/>
            </a:endParaRPr>
          </a:p>
          <a:p>
            <a:pPr algn="l"/>
            <a:endParaRPr lang="it-IT" dirty="0" smtClean="0">
              <a:solidFill>
                <a:srgbClr val="006533"/>
              </a:solidFill>
              <a:latin typeface="Garamond" pitchFamily="18" charset="0"/>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2935" y="3212976"/>
            <a:ext cx="2703934" cy="2376264"/>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6090044"/>
      </p:ext>
    </p:extLst>
  </p:cSld>
  <p:clrMapOvr>
    <a:masterClrMapping/>
  </p:clrMapOvr>
  <p:transition advClick="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5735218" cy="523220"/>
          </a:xfrm>
          <a:prstGeom prst="rect">
            <a:avLst/>
          </a:prstGeom>
        </p:spPr>
        <p:txBody>
          <a:bodyPr wrap="square">
            <a:spAutoFit/>
          </a:bodyPr>
          <a:lstStyle/>
          <a:p>
            <a:pPr algn="l"/>
            <a:endParaRPr lang="it-IT" sz="2800" b="0" dirty="0">
              <a:solidFill>
                <a:srgbClr val="006533"/>
              </a:solidFill>
              <a:latin typeface="Garamond" pitchFamily="18" charset="0"/>
            </a:endParaRP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Il quadro normativo   </a:t>
            </a:r>
            <a:endParaRPr lang="it-IT" sz="3200" i="1" dirty="0">
              <a:solidFill>
                <a:srgbClr val="FFFFFF"/>
              </a:solidFill>
              <a:latin typeface="Times New Roman" pitchFamily="18"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20" y="1450533"/>
            <a:ext cx="4824536" cy="3922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1085656"/>
      </p:ext>
    </p:extLst>
  </p:cSld>
  <p:clrMapOvr>
    <a:masterClrMapping/>
  </p:clrMapOvr>
  <p:transition advClick="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5735218" cy="523220"/>
          </a:xfrm>
          <a:prstGeom prst="rect">
            <a:avLst/>
          </a:prstGeom>
        </p:spPr>
        <p:txBody>
          <a:bodyPr wrap="square">
            <a:spAutoFit/>
          </a:bodyPr>
          <a:lstStyle/>
          <a:p>
            <a:pPr algn="l"/>
            <a:endParaRPr lang="it-IT" sz="2800" b="0" dirty="0">
              <a:solidFill>
                <a:srgbClr val="006533"/>
              </a:solidFill>
              <a:latin typeface="Garamond" pitchFamily="18" charset="0"/>
            </a:endParaRP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Il quadro normativo   </a:t>
            </a:r>
            <a:endParaRPr lang="it-IT" sz="3200" i="1" dirty="0">
              <a:solidFill>
                <a:srgbClr val="FFFFFF"/>
              </a:solidFill>
              <a:latin typeface="Times New Roman" pitchFamily="18" charset="0"/>
            </a:endParaRPr>
          </a:p>
        </p:txBody>
      </p:sp>
      <p:sp>
        <p:nvSpPr>
          <p:cNvPr id="4" name="Rettangolo 3"/>
          <p:cNvSpPr/>
          <p:nvPr/>
        </p:nvSpPr>
        <p:spPr>
          <a:xfrm>
            <a:off x="276942" y="1052736"/>
            <a:ext cx="8543530" cy="5693866"/>
          </a:xfrm>
          <a:prstGeom prst="rect">
            <a:avLst/>
          </a:prstGeom>
        </p:spPr>
        <p:txBody>
          <a:bodyPr wrap="square">
            <a:spAutoFit/>
          </a:bodyPr>
          <a:lstStyle/>
          <a:p>
            <a:pPr marL="457200" indent="-457200" algn="just">
              <a:buFont typeface="Arial" pitchFamily="34" charset="0"/>
              <a:buChar char="•"/>
            </a:pPr>
            <a:r>
              <a:rPr lang="it-IT" sz="2800" b="0" dirty="0">
                <a:solidFill>
                  <a:srgbClr val="006533"/>
                </a:solidFill>
                <a:latin typeface="Garamond" pitchFamily="18" charset="0"/>
              </a:rPr>
              <a:t>DPR </a:t>
            </a:r>
            <a:r>
              <a:rPr lang="it-IT" sz="2800" b="0" dirty="0" smtClean="0">
                <a:solidFill>
                  <a:srgbClr val="006533"/>
                </a:solidFill>
                <a:latin typeface="Garamond" pitchFamily="18" charset="0"/>
              </a:rPr>
              <a:t>11 </a:t>
            </a:r>
            <a:r>
              <a:rPr lang="it-IT" sz="2800" b="0" dirty="0">
                <a:solidFill>
                  <a:srgbClr val="006533"/>
                </a:solidFill>
                <a:latin typeface="Garamond" pitchFamily="18" charset="0"/>
              </a:rPr>
              <a:t>febbraio 2005, n. 68 "Regolamento recante disposizioni per l'utilizzo della posta elettronica certificata, a norma dell'articolo 27 della legge 16 gennaio 2003, n. 3" </a:t>
            </a:r>
            <a:r>
              <a:rPr lang="it-IT" sz="2800" b="0" dirty="0" smtClean="0">
                <a:solidFill>
                  <a:srgbClr val="006533"/>
                </a:solidFill>
                <a:latin typeface="Garamond" pitchFamily="18" charset="0"/>
              </a:rPr>
              <a:t>; </a:t>
            </a:r>
            <a:endParaRPr lang="it-IT" sz="2800" b="0" dirty="0">
              <a:solidFill>
                <a:srgbClr val="006533"/>
              </a:solidFill>
              <a:latin typeface="Garamond" pitchFamily="18" charset="0"/>
            </a:endParaRPr>
          </a:p>
          <a:p>
            <a:pPr marL="457200" indent="-457200" algn="just">
              <a:buFont typeface="Arial" pitchFamily="34" charset="0"/>
              <a:buChar char="•"/>
            </a:pPr>
            <a:r>
              <a:rPr lang="it-IT" sz="2800" b="0" dirty="0">
                <a:solidFill>
                  <a:srgbClr val="006533"/>
                </a:solidFill>
                <a:latin typeface="Garamond" pitchFamily="18" charset="0"/>
              </a:rPr>
              <a:t>D. </a:t>
            </a:r>
            <a:r>
              <a:rPr lang="it-IT" sz="2800" b="0" dirty="0" err="1">
                <a:solidFill>
                  <a:srgbClr val="006533"/>
                </a:solidFill>
                <a:latin typeface="Garamond" pitchFamily="18" charset="0"/>
              </a:rPr>
              <a:t>Lgs</a:t>
            </a:r>
            <a:r>
              <a:rPr lang="it-IT" sz="2800" b="0" dirty="0">
                <a:solidFill>
                  <a:srgbClr val="006533"/>
                </a:solidFill>
                <a:latin typeface="Garamond" pitchFamily="18" charset="0"/>
              </a:rPr>
              <a:t>. del 7 marzo 2005, n. </a:t>
            </a:r>
            <a:r>
              <a:rPr lang="it-IT" sz="2800" b="0" dirty="0" smtClean="0">
                <a:solidFill>
                  <a:srgbClr val="006533"/>
                </a:solidFill>
                <a:latin typeface="Garamond" pitchFamily="18" charset="0"/>
              </a:rPr>
              <a:t>82 "Codice </a:t>
            </a:r>
            <a:r>
              <a:rPr lang="it-IT" sz="2800" b="0" dirty="0">
                <a:solidFill>
                  <a:srgbClr val="006533"/>
                </a:solidFill>
                <a:latin typeface="Garamond" pitchFamily="18" charset="0"/>
              </a:rPr>
              <a:t>dell'amministrazione </a:t>
            </a:r>
            <a:r>
              <a:rPr lang="it-IT" sz="2800" b="0" dirty="0" smtClean="0">
                <a:solidFill>
                  <a:srgbClr val="006533"/>
                </a:solidFill>
                <a:latin typeface="Garamond" pitchFamily="18" charset="0"/>
              </a:rPr>
              <a:t>digitale» ; </a:t>
            </a:r>
          </a:p>
          <a:p>
            <a:pPr marL="457200" indent="-457200" algn="just">
              <a:buFont typeface="Arial" pitchFamily="34" charset="0"/>
              <a:buChar char="•"/>
            </a:pPr>
            <a:r>
              <a:rPr lang="it-IT" sz="2800" b="0" dirty="0">
                <a:solidFill>
                  <a:srgbClr val="006533"/>
                </a:solidFill>
                <a:latin typeface="Garamond" pitchFamily="18" charset="0"/>
              </a:rPr>
              <a:t>Decreto Ministeriale del 2 novembre 2005 "Regole tecniche per la formazioni, la trasmissione e la validazione, anche temporale, della posta elettronica </a:t>
            </a:r>
            <a:r>
              <a:rPr lang="it-IT" sz="2800" b="0" dirty="0" smtClean="0">
                <a:solidFill>
                  <a:srgbClr val="006533"/>
                </a:solidFill>
                <a:latin typeface="Garamond" pitchFamily="18" charset="0"/>
              </a:rPr>
              <a:t>certificata»; </a:t>
            </a:r>
          </a:p>
          <a:p>
            <a:pPr marL="457200" indent="-457200" algn="just">
              <a:buFont typeface="Arial" pitchFamily="34" charset="0"/>
              <a:buChar char="•"/>
            </a:pPr>
            <a:r>
              <a:rPr lang="it-IT" sz="2800" b="0" dirty="0">
                <a:solidFill>
                  <a:srgbClr val="006533"/>
                </a:solidFill>
                <a:latin typeface="Garamond" pitchFamily="18" charset="0"/>
              </a:rPr>
              <a:t>Legge 28 gennaio 2009, n. 2 "Conversione in legge, con modificazioni, del decreto legge 29 novembre 2008, n. </a:t>
            </a:r>
            <a:r>
              <a:rPr lang="it-IT" sz="2800" b="0" dirty="0" smtClean="0">
                <a:solidFill>
                  <a:srgbClr val="006533"/>
                </a:solidFill>
                <a:latin typeface="Garamond" pitchFamily="18" charset="0"/>
              </a:rPr>
              <a:t>185« -</a:t>
            </a:r>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1675438399"/>
      </p:ext>
    </p:extLst>
  </p:cSld>
  <p:clrMapOvr>
    <a:masterClrMapping/>
  </p:clrMapOvr>
  <p:transition advClick="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5735218" cy="523220"/>
          </a:xfrm>
          <a:prstGeom prst="rect">
            <a:avLst/>
          </a:prstGeom>
        </p:spPr>
        <p:txBody>
          <a:bodyPr wrap="square">
            <a:spAutoFit/>
          </a:bodyPr>
          <a:lstStyle/>
          <a:p>
            <a:pPr algn="l"/>
            <a:endParaRPr lang="it-IT" sz="2800" b="0" dirty="0">
              <a:solidFill>
                <a:srgbClr val="006533"/>
              </a:solidFill>
              <a:latin typeface="Garamond" pitchFamily="18" charset="0"/>
            </a:endParaRP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Il quadro normativo   </a:t>
            </a:r>
            <a:endParaRPr lang="it-IT" sz="3200" i="1" dirty="0">
              <a:solidFill>
                <a:srgbClr val="FFFFFF"/>
              </a:solidFill>
              <a:latin typeface="Times New Roman" pitchFamily="18" charset="0"/>
            </a:endParaRPr>
          </a:p>
        </p:txBody>
      </p:sp>
      <p:sp>
        <p:nvSpPr>
          <p:cNvPr id="4" name="Rettangolo 3"/>
          <p:cNvSpPr/>
          <p:nvPr/>
        </p:nvSpPr>
        <p:spPr>
          <a:xfrm>
            <a:off x="276942" y="1052736"/>
            <a:ext cx="8543530" cy="3108543"/>
          </a:xfrm>
          <a:prstGeom prst="rect">
            <a:avLst/>
          </a:prstGeom>
        </p:spPr>
        <p:txBody>
          <a:bodyPr wrap="square">
            <a:spAutoFit/>
          </a:bodyPr>
          <a:lstStyle/>
          <a:p>
            <a:pPr marL="457200" indent="-457200" algn="just">
              <a:buFont typeface="Arial" pitchFamily="34" charset="0"/>
              <a:buChar char="•"/>
            </a:pPr>
            <a:r>
              <a:rPr lang="it-IT" sz="2800" b="0" dirty="0">
                <a:solidFill>
                  <a:srgbClr val="006533"/>
                </a:solidFill>
                <a:latin typeface="Garamond" pitchFamily="18" charset="0"/>
              </a:rPr>
              <a:t>D.P.C.M. 06 maggio 2009 "Disposizioni in materia di rilascio e di uso della casella di posta elettronica certificata assegnata ai </a:t>
            </a:r>
            <a:r>
              <a:rPr lang="it-IT" sz="2800" b="0" dirty="0" smtClean="0">
                <a:solidFill>
                  <a:srgbClr val="006533"/>
                </a:solidFill>
                <a:latin typeface="Garamond" pitchFamily="18" charset="0"/>
              </a:rPr>
              <a:t>cittadini</a:t>
            </a:r>
            <a:r>
              <a:rPr lang="it-IT" sz="2800" b="0" dirty="0">
                <a:solidFill>
                  <a:srgbClr val="006533"/>
                </a:solidFill>
                <a:latin typeface="Garamond" pitchFamily="18" charset="0"/>
              </a:rPr>
              <a:t> </a:t>
            </a:r>
            <a:r>
              <a:rPr lang="it-IT" sz="2800" b="0" dirty="0" smtClean="0">
                <a:solidFill>
                  <a:srgbClr val="006533"/>
                </a:solidFill>
                <a:latin typeface="Garamond" pitchFamily="18" charset="0"/>
              </a:rPr>
              <a:t>”; </a:t>
            </a:r>
          </a:p>
          <a:p>
            <a:pPr marL="457200" indent="-457200" algn="just">
              <a:buFont typeface="Arial" pitchFamily="34" charset="0"/>
              <a:buChar char="•"/>
            </a:pPr>
            <a:r>
              <a:rPr lang="it-IT" sz="2800" b="0" dirty="0" smtClean="0">
                <a:solidFill>
                  <a:srgbClr val="006533"/>
                </a:solidFill>
                <a:latin typeface="Garamond" pitchFamily="18" charset="0"/>
              </a:rPr>
              <a:t>DL 9 febbraio 2012, n.5 </a:t>
            </a:r>
            <a:r>
              <a:rPr lang="it-IT" sz="2800" b="0" dirty="0">
                <a:solidFill>
                  <a:srgbClr val="006533"/>
                </a:solidFill>
                <a:latin typeface="Garamond" pitchFamily="18" charset="0"/>
              </a:rPr>
              <a:t>convertito in legge </a:t>
            </a:r>
            <a:r>
              <a:rPr lang="it-IT" sz="2800" b="0" dirty="0" smtClean="0">
                <a:solidFill>
                  <a:srgbClr val="006533"/>
                </a:solidFill>
                <a:latin typeface="Garamond" pitchFamily="18" charset="0"/>
              </a:rPr>
              <a:t>4 aprile 2012 n. 35 (cd. </a:t>
            </a:r>
            <a:r>
              <a:rPr lang="it-IT" sz="2800" b="0" dirty="0">
                <a:solidFill>
                  <a:srgbClr val="006533"/>
                </a:solidFill>
                <a:latin typeface="Garamond" pitchFamily="18" charset="0"/>
              </a:rPr>
              <a:t>d</a:t>
            </a:r>
            <a:r>
              <a:rPr lang="it-IT" sz="2800" b="0" dirty="0" smtClean="0">
                <a:solidFill>
                  <a:srgbClr val="006533"/>
                </a:solidFill>
                <a:latin typeface="Garamond" pitchFamily="18" charset="0"/>
              </a:rPr>
              <a:t>ecreto semplificazioni)</a:t>
            </a:r>
          </a:p>
          <a:p>
            <a:pPr marL="457200" indent="-457200" algn="just">
              <a:buFont typeface="Arial" pitchFamily="34" charset="0"/>
              <a:buChar char="•"/>
            </a:pPr>
            <a:r>
              <a:rPr lang="it-IT" sz="2800" b="0" dirty="0" smtClean="0">
                <a:solidFill>
                  <a:srgbClr val="006533"/>
                </a:solidFill>
                <a:latin typeface="Garamond" pitchFamily="18" charset="0"/>
              </a:rPr>
              <a:t>DL 18 </a:t>
            </a:r>
            <a:r>
              <a:rPr lang="it-IT" sz="2800" b="0" dirty="0">
                <a:solidFill>
                  <a:srgbClr val="006533"/>
                </a:solidFill>
                <a:latin typeface="Garamond" pitchFamily="18" charset="0"/>
              </a:rPr>
              <a:t>ottobre 2012, n.179 convertito in legge 17 dicembre 2012, n. 221 </a:t>
            </a:r>
            <a:r>
              <a:rPr lang="it-IT" sz="2800" b="0" dirty="0" smtClean="0">
                <a:solidFill>
                  <a:srgbClr val="006533"/>
                </a:solidFill>
                <a:latin typeface="Garamond" pitchFamily="18" charset="0"/>
              </a:rPr>
              <a:t>(cd. </a:t>
            </a:r>
            <a:r>
              <a:rPr lang="it-IT" sz="2800" b="0" dirty="0">
                <a:solidFill>
                  <a:srgbClr val="006533"/>
                </a:solidFill>
                <a:latin typeface="Garamond" pitchFamily="18" charset="0"/>
              </a:rPr>
              <a:t>c</a:t>
            </a:r>
            <a:r>
              <a:rPr lang="it-IT" sz="2800" b="0" dirty="0" smtClean="0">
                <a:solidFill>
                  <a:srgbClr val="006533"/>
                </a:solidFill>
                <a:latin typeface="Garamond" pitchFamily="18" charset="0"/>
              </a:rPr>
              <a:t>rescita/sviluppo 2.0)</a:t>
            </a:r>
          </a:p>
        </p:txBody>
      </p:sp>
    </p:spTree>
    <p:extLst>
      <p:ext uri="{BB962C8B-B14F-4D97-AF65-F5344CB8AC3E}">
        <p14:creationId xmlns:p14="http://schemas.microsoft.com/office/powerpoint/2010/main" val="3636911786"/>
      </p:ext>
    </p:extLst>
  </p:cSld>
  <p:clrMapOvr>
    <a:masterClrMapping/>
  </p:clrMapOvr>
  <p:transition advClick="0"/>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   Il sistema di funzionamento </a:t>
            </a:r>
            <a:endParaRPr lang="it-IT" sz="3200" i="1" dirty="0">
              <a:solidFill>
                <a:schemeClr val="bg1"/>
              </a:solidFill>
              <a:latin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166813"/>
            <a:ext cx="8351837"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4095871"/>
            <a:ext cx="105092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7" name="computr2"/>
          <p:cNvSpPr>
            <a:spLocks noEditPoints="1" noChangeArrowheads="1"/>
          </p:cNvSpPr>
          <p:nvPr/>
        </p:nvSpPr>
        <p:spPr bwMode="auto">
          <a:xfrm>
            <a:off x="3059905" y="4545120"/>
            <a:ext cx="1008063" cy="863600"/>
          </a:xfrm>
          <a:custGeom>
            <a:avLst/>
            <a:gdLst>
              <a:gd name="T0" fmla="*/ 2147483647 w 21600"/>
              <a:gd name="T1" fmla="*/ 0 h 21600"/>
              <a:gd name="T2" fmla="*/ 2147483647 w 21600"/>
              <a:gd name="T3" fmla="*/ 2147483647 h 21600"/>
              <a:gd name="T4" fmla="*/ 2147483647 w 21600"/>
              <a:gd name="T5" fmla="*/ 0 h 21600"/>
              <a:gd name="T6" fmla="*/ 2147483647 w 21600"/>
              <a:gd name="T7" fmla="*/ 0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94 w 21600"/>
              <a:gd name="T31" fmla="*/ 1913 h 21600"/>
              <a:gd name="T32" fmla="*/ 15565 w 21600"/>
              <a:gd name="T33" fmla="*/ 97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rgbClr val="000000"/>
            </a:solidFill>
            <a:miter lim="800000"/>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it-IT">
              <a:latin typeface="Lucida Sans Unicode" pitchFamily="34" charset="0"/>
            </a:endParaRPr>
          </a:p>
        </p:txBody>
      </p:sp>
      <p:sp>
        <p:nvSpPr>
          <p:cNvPr id="8" name="computr2"/>
          <p:cNvSpPr>
            <a:spLocks noEditPoints="1" noChangeArrowheads="1"/>
          </p:cNvSpPr>
          <p:nvPr/>
        </p:nvSpPr>
        <p:spPr bwMode="auto">
          <a:xfrm>
            <a:off x="5220072" y="4573585"/>
            <a:ext cx="1008062" cy="863600"/>
          </a:xfrm>
          <a:custGeom>
            <a:avLst/>
            <a:gdLst>
              <a:gd name="T0" fmla="*/ 2147483647 w 21600"/>
              <a:gd name="T1" fmla="*/ 0 h 21600"/>
              <a:gd name="T2" fmla="*/ 2147483647 w 21600"/>
              <a:gd name="T3" fmla="*/ 2147483647 h 21600"/>
              <a:gd name="T4" fmla="*/ 2147483647 w 21600"/>
              <a:gd name="T5" fmla="*/ 0 h 21600"/>
              <a:gd name="T6" fmla="*/ 2147483647 w 21600"/>
              <a:gd name="T7" fmla="*/ 0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6194 w 21600"/>
              <a:gd name="T31" fmla="*/ 1913 h 21600"/>
              <a:gd name="T32" fmla="*/ 15565 w 21600"/>
              <a:gd name="T33" fmla="*/ 9747 h 21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600" h="21600" extrusionOk="0">
                <a:moveTo>
                  <a:pt x="21022" y="20295"/>
                </a:moveTo>
                <a:lnTo>
                  <a:pt x="18828" y="18396"/>
                </a:lnTo>
                <a:lnTo>
                  <a:pt x="18828" y="13174"/>
                </a:lnTo>
                <a:lnTo>
                  <a:pt x="15478" y="13174"/>
                </a:lnTo>
                <a:lnTo>
                  <a:pt x="15478" y="11631"/>
                </a:lnTo>
                <a:lnTo>
                  <a:pt x="17326" y="11631"/>
                </a:lnTo>
                <a:lnTo>
                  <a:pt x="17326" y="11156"/>
                </a:lnTo>
                <a:lnTo>
                  <a:pt x="17326" y="0"/>
                </a:lnTo>
                <a:lnTo>
                  <a:pt x="10858" y="0"/>
                </a:lnTo>
                <a:lnTo>
                  <a:pt x="4274" y="0"/>
                </a:lnTo>
                <a:lnTo>
                  <a:pt x="4274" y="11037"/>
                </a:lnTo>
                <a:lnTo>
                  <a:pt x="4274" y="11631"/>
                </a:lnTo>
                <a:lnTo>
                  <a:pt x="6122" y="11631"/>
                </a:lnTo>
                <a:lnTo>
                  <a:pt x="6122" y="13174"/>
                </a:lnTo>
                <a:lnTo>
                  <a:pt x="2772" y="13174"/>
                </a:lnTo>
                <a:lnTo>
                  <a:pt x="2772" y="18514"/>
                </a:lnTo>
                <a:lnTo>
                  <a:pt x="693" y="20295"/>
                </a:lnTo>
                <a:lnTo>
                  <a:pt x="462" y="20413"/>
                </a:lnTo>
                <a:lnTo>
                  <a:pt x="231" y="20651"/>
                </a:lnTo>
                <a:lnTo>
                  <a:pt x="116" y="20888"/>
                </a:lnTo>
                <a:lnTo>
                  <a:pt x="0" y="21125"/>
                </a:lnTo>
                <a:lnTo>
                  <a:pt x="0" y="21244"/>
                </a:lnTo>
                <a:lnTo>
                  <a:pt x="116" y="21363"/>
                </a:lnTo>
                <a:lnTo>
                  <a:pt x="116" y="21481"/>
                </a:lnTo>
                <a:lnTo>
                  <a:pt x="231" y="21481"/>
                </a:lnTo>
                <a:lnTo>
                  <a:pt x="347" y="21600"/>
                </a:lnTo>
                <a:lnTo>
                  <a:pt x="578" y="21600"/>
                </a:lnTo>
                <a:lnTo>
                  <a:pt x="693" y="21600"/>
                </a:lnTo>
                <a:lnTo>
                  <a:pt x="10858" y="21600"/>
                </a:lnTo>
                <a:lnTo>
                  <a:pt x="20907" y="21600"/>
                </a:lnTo>
                <a:lnTo>
                  <a:pt x="21138" y="21600"/>
                </a:lnTo>
                <a:lnTo>
                  <a:pt x="21253" y="21600"/>
                </a:lnTo>
                <a:lnTo>
                  <a:pt x="21369" y="21481"/>
                </a:lnTo>
                <a:lnTo>
                  <a:pt x="21484" y="21481"/>
                </a:lnTo>
                <a:lnTo>
                  <a:pt x="21600" y="21363"/>
                </a:lnTo>
                <a:lnTo>
                  <a:pt x="21600" y="21244"/>
                </a:lnTo>
                <a:lnTo>
                  <a:pt x="21600" y="21125"/>
                </a:lnTo>
                <a:lnTo>
                  <a:pt x="21484" y="20888"/>
                </a:lnTo>
                <a:lnTo>
                  <a:pt x="21369" y="20651"/>
                </a:lnTo>
                <a:lnTo>
                  <a:pt x="21253" y="20413"/>
                </a:lnTo>
                <a:lnTo>
                  <a:pt x="21022" y="20295"/>
                </a:lnTo>
                <a:close/>
              </a:path>
              <a:path w="21600" h="21600" extrusionOk="0">
                <a:moveTo>
                  <a:pt x="18019" y="18514"/>
                </a:moveTo>
                <a:lnTo>
                  <a:pt x="17326" y="17921"/>
                </a:lnTo>
                <a:lnTo>
                  <a:pt x="4389" y="17921"/>
                </a:lnTo>
                <a:lnTo>
                  <a:pt x="3696" y="18514"/>
                </a:lnTo>
                <a:lnTo>
                  <a:pt x="18019" y="18514"/>
                </a:lnTo>
                <a:close/>
              </a:path>
              <a:path w="21600" h="21600" extrusionOk="0">
                <a:moveTo>
                  <a:pt x="19174" y="19701"/>
                </a:moveTo>
                <a:lnTo>
                  <a:pt x="18481" y="19108"/>
                </a:lnTo>
                <a:lnTo>
                  <a:pt x="3119" y="19108"/>
                </a:lnTo>
                <a:lnTo>
                  <a:pt x="2426" y="19701"/>
                </a:lnTo>
                <a:lnTo>
                  <a:pt x="19174" y="19701"/>
                </a:lnTo>
                <a:close/>
              </a:path>
              <a:path w="21600" h="21600" extrusionOk="0">
                <a:moveTo>
                  <a:pt x="20560" y="20769"/>
                </a:moveTo>
                <a:lnTo>
                  <a:pt x="19867" y="20176"/>
                </a:lnTo>
                <a:lnTo>
                  <a:pt x="1848" y="20176"/>
                </a:lnTo>
                <a:lnTo>
                  <a:pt x="1155" y="20769"/>
                </a:lnTo>
                <a:lnTo>
                  <a:pt x="20560" y="20769"/>
                </a:lnTo>
                <a:close/>
              </a:path>
              <a:path w="21600" h="21600" extrusionOk="0">
                <a:moveTo>
                  <a:pt x="18828" y="18396"/>
                </a:moveTo>
                <a:lnTo>
                  <a:pt x="17442" y="17209"/>
                </a:lnTo>
                <a:lnTo>
                  <a:pt x="4158" y="17209"/>
                </a:lnTo>
                <a:lnTo>
                  <a:pt x="2772" y="18514"/>
                </a:lnTo>
                <a:moveTo>
                  <a:pt x="13168" y="14123"/>
                </a:moveTo>
                <a:lnTo>
                  <a:pt x="13168" y="14716"/>
                </a:lnTo>
                <a:lnTo>
                  <a:pt x="17788" y="14716"/>
                </a:lnTo>
                <a:lnTo>
                  <a:pt x="17788" y="14123"/>
                </a:lnTo>
                <a:lnTo>
                  <a:pt x="13168" y="14123"/>
                </a:lnTo>
                <a:close/>
              </a:path>
              <a:path w="21600" h="21600" extrusionOk="0">
                <a:moveTo>
                  <a:pt x="6122" y="1899"/>
                </a:moveTo>
                <a:lnTo>
                  <a:pt x="6122" y="9732"/>
                </a:lnTo>
                <a:lnTo>
                  <a:pt x="15478" y="9732"/>
                </a:lnTo>
                <a:lnTo>
                  <a:pt x="15478" y="1899"/>
                </a:lnTo>
                <a:lnTo>
                  <a:pt x="6122" y="1899"/>
                </a:lnTo>
                <a:moveTo>
                  <a:pt x="6122" y="11631"/>
                </a:moveTo>
                <a:lnTo>
                  <a:pt x="15478" y="11631"/>
                </a:lnTo>
                <a:lnTo>
                  <a:pt x="15478" y="13174"/>
                </a:lnTo>
                <a:lnTo>
                  <a:pt x="6122" y="13174"/>
                </a:lnTo>
                <a:lnTo>
                  <a:pt x="6122" y="11631"/>
                </a:lnTo>
                <a:close/>
              </a:path>
            </a:pathLst>
          </a:custGeom>
          <a:solidFill>
            <a:srgbClr val="FFFFCC"/>
          </a:solidFill>
          <a:ln w="9525">
            <a:solidFill>
              <a:srgbClr val="000000"/>
            </a:solidFill>
            <a:miter lim="800000"/>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it-IT">
              <a:latin typeface="Lucida Sans Unicode" pitchFamily="34" charset="0"/>
            </a:endParaRPr>
          </a:p>
        </p:txBody>
      </p:sp>
      <p:pic>
        <p:nvPicPr>
          <p:cNvPr id="9"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6296" y="4131030"/>
            <a:ext cx="1050925" cy="132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4" y="4806057"/>
            <a:ext cx="974725" cy="23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38997" y="4806057"/>
            <a:ext cx="981075" cy="23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3434" y="4861032"/>
            <a:ext cx="974725" cy="23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0547" y="6021288"/>
            <a:ext cx="3840163" cy="334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8373" y="5601507"/>
            <a:ext cx="555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39071" y="5557737"/>
            <a:ext cx="55563"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0499543"/>
      </p:ext>
    </p:extLst>
  </p:cSld>
  <p:clrMapOvr>
    <a:masterClrMapping/>
  </p:clrMapOvr>
  <p:transition advClick="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6124754"/>
          </a:xfrm>
          <a:prstGeom prst="rect">
            <a:avLst/>
          </a:prstGeom>
        </p:spPr>
        <p:txBody>
          <a:bodyPr wrap="square">
            <a:spAutoFit/>
          </a:bodyPr>
          <a:lstStyle/>
          <a:p>
            <a:pPr algn="l"/>
            <a:r>
              <a:rPr lang="it-IT" sz="2800" b="0" dirty="0">
                <a:solidFill>
                  <a:srgbClr val="006533"/>
                </a:solidFill>
                <a:latin typeface="Garamond" pitchFamily="18" charset="0"/>
              </a:rPr>
              <a:t>"</a:t>
            </a:r>
            <a:r>
              <a:rPr lang="it-IT" sz="2800" dirty="0">
                <a:solidFill>
                  <a:srgbClr val="006533"/>
                </a:solidFill>
                <a:latin typeface="Garamond" pitchFamily="18" charset="0"/>
              </a:rPr>
              <a:t>Certificare</a:t>
            </a:r>
            <a:r>
              <a:rPr lang="it-IT" sz="2800" b="0" dirty="0">
                <a:solidFill>
                  <a:srgbClr val="006533"/>
                </a:solidFill>
                <a:latin typeface="Garamond" pitchFamily="18" charset="0"/>
              </a:rPr>
              <a:t>" l'invio e la ricezione - i due momenti fondamentali </a:t>
            </a:r>
            <a:r>
              <a:rPr lang="it-IT" sz="2800" b="0" dirty="0" smtClean="0">
                <a:solidFill>
                  <a:srgbClr val="006533"/>
                </a:solidFill>
                <a:latin typeface="Garamond" pitchFamily="18" charset="0"/>
              </a:rPr>
              <a:t>nella trasmissione </a:t>
            </a:r>
            <a:r>
              <a:rPr lang="it-IT" sz="2800" b="0" dirty="0">
                <a:solidFill>
                  <a:srgbClr val="006533"/>
                </a:solidFill>
                <a:latin typeface="Garamond" pitchFamily="18" charset="0"/>
              </a:rPr>
              <a:t>dei documenti informatici - significa </a:t>
            </a:r>
            <a:r>
              <a:rPr lang="it-IT" sz="2800" dirty="0">
                <a:solidFill>
                  <a:srgbClr val="006533"/>
                </a:solidFill>
                <a:latin typeface="Garamond" pitchFamily="18" charset="0"/>
              </a:rPr>
              <a:t>fornire al mittente</a:t>
            </a:r>
            <a:r>
              <a:rPr lang="it-IT" sz="2800" b="0" dirty="0">
                <a:solidFill>
                  <a:srgbClr val="006533"/>
                </a:solidFill>
                <a:latin typeface="Garamond" pitchFamily="18" charset="0"/>
              </a:rPr>
              <a:t>, dal proprio gestore di posta, una </a:t>
            </a:r>
            <a:r>
              <a:rPr lang="it-IT" sz="2800" dirty="0">
                <a:solidFill>
                  <a:srgbClr val="006533"/>
                </a:solidFill>
                <a:latin typeface="Garamond" pitchFamily="18" charset="0"/>
              </a:rPr>
              <a:t>ricevuta</a:t>
            </a:r>
            <a:r>
              <a:rPr lang="it-IT" sz="2800" b="0" dirty="0">
                <a:solidFill>
                  <a:srgbClr val="006533"/>
                </a:solidFill>
                <a:latin typeface="Garamond" pitchFamily="18" charset="0"/>
              </a:rPr>
              <a:t> che costituisce </a:t>
            </a:r>
            <a:r>
              <a:rPr lang="it-IT" sz="2800" dirty="0">
                <a:solidFill>
                  <a:srgbClr val="006533"/>
                </a:solidFill>
                <a:latin typeface="Garamond" pitchFamily="18" charset="0"/>
              </a:rPr>
              <a:t>prova </a:t>
            </a:r>
            <a:r>
              <a:rPr lang="it-IT" sz="2800" dirty="0" smtClean="0">
                <a:solidFill>
                  <a:srgbClr val="006533"/>
                </a:solidFill>
                <a:latin typeface="Garamond" pitchFamily="18" charset="0"/>
              </a:rPr>
              <a:t>legale </a:t>
            </a:r>
            <a:r>
              <a:rPr lang="it-IT" sz="2800" b="0" dirty="0" smtClean="0">
                <a:solidFill>
                  <a:srgbClr val="006533"/>
                </a:solidFill>
                <a:latin typeface="Garamond" pitchFamily="18" charset="0"/>
              </a:rPr>
              <a:t>dell’avvenuta </a:t>
            </a:r>
            <a:r>
              <a:rPr lang="it-IT" sz="2800" dirty="0">
                <a:solidFill>
                  <a:srgbClr val="006533"/>
                </a:solidFill>
                <a:latin typeface="Garamond" pitchFamily="18" charset="0"/>
              </a:rPr>
              <a:t>spedizione </a:t>
            </a:r>
            <a:r>
              <a:rPr lang="it-IT" sz="2800" dirty="0" smtClean="0">
                <a:solidFill>
                  <a:srgbClr val="006533"/>
                </a:solidFill>
                <a:latin typeface="Garamond" pitchFamily="18" charset="0"/>
              </a:rPr>
              <a:t>e ricezione </a:t>
            </a:r>
            <a:r>
              <a:rPr lang="it-IT" sz="2800" b="0" dirty="0" smtClean="0">
                <a:solidFill>
                  <a:srgbClr val="006533"/>
                </a:solidFill>
                <a:latin typeface="Garamond" pitchFamily="18" charset="0"/>
              </a:rPr>
              <a:t>del </a:t>
            </a:r>
            <a:r>
              <a:rPr lang="it-IT" sz="2800" b="0" dirty="0">
                <a:solidFill>
                  <a:srgbClr val="006533"/>
                </a:solidFill>
                <a:latin typeface="Garamond" pitchFamily="18" charset="0"/>
              </a:rPr>
              <a:t>messaggio e dell’eventuale </a:t>
            </a:r>
            <a:r>
              <a:rPr lang="it-IT" sz="2800" b="0" dirty="0" smtClean="0">
                <a:solidFill>
                  <a:srgbClr val="006533"/>
                </a:solidFill>
                <a:latin typeface="Garamond" pitchFamily="18" charset="0"/>
              </a:rPr>
              <a:t>allegata documentazione</a:t>
            </a:r>
            <a:r>
              <a:rPr lang="it-IT" sz="2800" b="0" dirty="0">
                <a:solidFill>
                  <a:srgbClr val="006533"/>
                </a:solidFill>
                <a:latin typeface="Garamond" pitchFamily="18" charset="0"/>
              </a:rPr>
              <a:t>. </a:t>
            </a:r>
          </a:p>
          <a:p>
            <a:pPr algn="l"/>
            <a:r>
              <a:rPr lang="it-IT" sz="2800" b="0" dirty="0" smtClean="0">
                <a:solidFill>
                  <a:srgbClr val="006533"/>
                </a:solidFill>
                <a:latin typeface="Garamond" pitchFamily="18" charset="0"/>
              </a:rPr>
              <a:t>Allo </a:t>
            </a:r>
            <a:r>
              <a:rPr lang="it-IT" sz="2800" b="0" dirty="0">
                <a:solidFill>
                  <a:srgbClr val="006533"/>
                </a:solidFill>
                <a:latin typeface="Garamond" pitchFamily="18" charset="0"/>
              </a:rPr>
              <a:t>stesso modo, quando il messaggio </a:t>
            </a:r>
            <a:r>
              <a:rPr lang="it-IT" sz="2800" b="0" dirty="0" smtClean="0">
                <a:solidFill>
                  <a:srgbClr val="006533"/>
                </a:solidFill>
                <a:latin typeface="Garamond" pitchFamily="18" charset="0"/>
              </a:rPr>
              <a:t>non perviene </a:t>
            </a:r>
            <a:r>
              <a:rPr lang="it-IT" sz="2800" b="0" dirty="0">
                <a:solidFill>
                  <a:srgbClr val="006533"/>
                </a:solidFill>
                <a:latin typeface="Garamond" pitchFamily="18" charset="0"/>
              </a:rPr>
              <a:t>al</a:t>
            </a:r>
          </a:p>
          <a:p>
            <a:pPr algn="l"/>
            <a:r>
              <a:rPr lang="it-IT" sz="2800" b="0" dirty="0">
                <a:solidFill>
                  <a:srgbClr val="006533"/>
                </a:solidFill>
                <a:latin typeface="Garamond" pitchFamily="18" charset="0"/>
              </a:rPr>
              <a:t>destinatario, il gestore invia al mittente la ricevuta di avvenuta (</a:t>
            </a:r>
            <a:r>
              <a:rPr lang="it-IT" sz="2800" b="0" dirty="0" smtClean="0">
                <a:solidFill>
                  <a:srgbClr val="006533"/>
                </a:solidFill>
                <a:latin typeface="Garamond" pitchFamily="18" charset="0"/>
              </a:rPr>
              <a:t>o mancata</a:t>
            </a:r>
            <a:r>
              <a:rPr lang="it-IT" sz="2800" b="0" dirty="0">
                <a:solidFill>
                  <a:srgbClr val="006533"/>
                </a:solidFill>
                <a:latin typeface="Garamond" pitchFamily="18" charset="0"/>
              </a:rPr>
              <a:t>) consegna con precisa indicazione temporale. Nel caso in </a:t>
            </a:r>
            <a:r>
              <a:rPr lang="it-IT" sz="2800" b="0" dirty="0" smtClean="0">
                <a:solidFill>
                  <a:srgbClr val="006533"/>
                </a:solidFill>
                <a:latin typeface="Garamond" pitchFamily="18" charset="0"/>
              </a:rPr>
              <a:t>cui il </a:t>
            </a:r>
            <a:r>
              <a:rPr lang="it-IT" sz="2800" b="0" dirty="0">
                <a:solidFill>
                  <a:srgbClr val="006533"/>
                </a:solidFill>
                <a:latin typeface="Garamond" pitchFamily="18" charset="0"/>
              </a:rPr>
              <a:t>mittente smarrisca le ricevute, la </a:t>
            </a:r>
            <a:r>
              <a:rPr lang="it-IT" sz="2800" dirty="0">
                <a:solidFill>
                  <a:srgbClr val="006533"/>
                </a:solidFill>
                <a:latin typeface="Garamond" pitchFamily="18" charset="0"/>
              </a:rPr>
              <a:t>traccia informatica delle </a:t>
            </a:r>
            <a:r>
              <a:rPr lang="it-IT" sz="2800" dirty="0" smtClean="0">
                <a:solidFill>
                  <a:srgbClr val="006533"/>
                </a:solidFill>
                <a:latin typeface="Garamond" pitchFamily="18" charset="0"/>
              </a:rPr>
              <a:t>operazioni svolte</a:t>
            </a:r>
            <a:r>
              <a:rPr lang="it-IT" sz="2800" b="0" dirty="0">
                <a:solidFill>
                  <a:srgbClr val="006533"/>
                </a:solidFill>
                <a:latin typeface="Garamond" pitchFamily="18" charset="0"/>
              </a:rPr>
              <a:t>, conservata per legge per un periodo di 30 mesi, consente </a:t>
            </a:r>
            <a:r>
              <a:rPr lang="it-IT" sz="2800" b="0" dirty="0" smtClean="0">
                <a:solidFill>
                  <a:srgbClr val="006533"/>
                </a:solidFill>
                <a:latin typeface="Garamond" pitchFamily="18" charset="0"/>
              </a:rPr>
              <a:t>la riproduzione</a:t>
            </a:r>
            <a:r>
              <a:rPr lang="it-IT" sz="2800" b="0" dirty="0">
                <a:solidFill>
                  <a:srgbClr val="006533"/>
                </a:solidFill>
                <a:latin typeface="Garamond" pitchFamily="18" charset="0"/>
              </a:rPr>
              <a:t>, con lo stesso valore giuridico, delle ricevute stesse.</a:t>
            </a: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   La certificazione  </a:t>
            </a:r>
            <a:endParaRPr lang="it-IT" sz="3200" i="1" dirty="0">
              <a:solidFill>
                <a:schemeClr val="bg1"/>
              </a:solidFill>
              <a:latin typeface="Times New Roman" pitchFamily="18" charset="0"/>
            </a:endParaRPr>
          </a:p>
        </p:txBody>
      </p:sp>
    </p:spTree>
    <p:extLst>
      <p:ext uri="{BB962C8B-B14F-4D97-AF65-F5344CB8AC3E}">
        <p14:creationId xmlns:p14="http://schemas.microsoft.com/office/powerpoint/2010/main" val="2534753117"/>
      </p:ext>
    </p:extLst>
  </p:cSld>
  <p:clrMapOvr>
    <a:masterClrMapping/>
  </p:clrMapOvr>
  <p:transition advClick="0"/>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4832092"/>
          </a:xfrm>
          <a:prstGeom prst="rect">
            <a:avLst/>
          </a:prstGeom>
        </p:spPr>
        <p:txBody>
          <a:bodyPr wrap="square">
            <a:spAutoFit/>
          </a:bodyPr>
          <a:lstStyle/>
          <a:p>
            <a:pPr algn="l"/>
            <a:r>
              <a:rPr lang="it-IT" sz="2800" b="0" dirty="0" smtClean="0">
                <a:solidFill>
                  <a:srgbClr val="006533"/>
                </a:solidFill>
                <a:latin typeface="Garamond" pitchFamily="18" charset="0"/>
              </a:rPr>
              <a:t>Le </a:t>
            </a:r>
            <a:r>
              <a:rPr lang="it-IT" sz="2800" b="0" dirty="0">
                <a:solidFill>
                  <a:srgbClr val="006533"/>
                </a:solidFill>
                <a:latin typeface="Garamond" pitchFamily="18" charset="0"/>
              </a:rPr>
              <a:t>ricevuta è </a:t>
            </a:r>
            <a:r>
              <a:rPr lang="it-IT" sz="2800" dirty="0">
                <a:solidFill>
                  <a:srgbClr val="006533"/>
                </a:solidFill>
                <a:latin typeface="Garamond" pitchFamily="18" charset="0"/>
              </a:rPr>
              <a:t>sottoscritta con la firma del gestore di posta elettronica certificata del </a:t>
            </a:r>
            <a:r>
              <a:rPr lang="it-IT" sz="2800" dirty="0" smtClean="0">
                <a:solidFill>
                  <a:srgbClr val="006533"/>
                </a:solidFill>
                <a:latin typeface="Garamond" pitchFamily="18" charset="0"/>
              </a:rPr>
              <a:t>destinatario</a:t>
            </a:r>
            <a:r>
              <a:rPr lang="it-IT" sz="2800" b="0" dirty="0" smtClean="0">
                <a:solidFill>
                  <a:srgbClr val="006533"/>
                </a:solidFill>
                <a:latin typeface="Garamond" pitchFamily="18" charset="0"/>
              </a:rPr>
              <a:t>. </a:t>
            </a:r>
          </a:p>
          <a:p>
            <a:pPr algn="l"/>
            <a:r>
              <a:rPr lang="it-IT" sz="2800" b="0" dirty="0" smtClean="0">
                <a:solidFill>
                  <a:srgbClr val="006533"/>
                </a:solidFill>
                <a:latin typeface="Garamond" pitchFamily="18" charset="0"/>
              </a:rPr>
              <a:t>Più precisamente quando il «dialogo» è fra due caselle di posta elettronica certificata (</a:t>
            </a:r>
            <a:r>
              <a:rPr lang="it-IT" sz="2800" b="0" i="1" dirty="0" smtClean="0">
                <a:solidFill>
                  <a:srgbClr val="006533"/>
                </a:solidFill>
                <a:latin typeface="Garamond" pitchFamily="18" charset="0"/>
              </a:rPr>
              <a:t>cd. PEC to PEC</a:t>
            </a:r>
            <a:r>
              <a:rPr lang="it-IT" sz="2800" b="0" dirty="0" smtClean="0">
                <a:solidFill>
                  <a:srgbClr val="006533"/>
                </a:solidFill>
                <a:latin typeface="Garamond" pitchFamily="18" charset="0"/>
              </a:rPr>
              <a:t>) le ricevute inviate sono due:  </a:t>
            </a:r>
            <a:endParaRPr lang="it-IT" sz="2800" b="0" dirty="0">
              <a:solidFill>
                <a:srgbClr val="006533"/>
              </a:solidFill>
              <a:latin typeface="Garamond" pitchFamily="18" charset="0"/>
            </a:endParaRPr>
          </a:p>
          <a:p>
            <a:pPr marL="457200" indent="-457200" algn="l">
              <a:buFont typeface="Arial" pitchFamily="34" charset="0"/>
              <a:buChar char="•"/>
            </a:pPr>
            <a:r>
              <a:rPr lang="it-IT" sz="2800" b="0" i="1" dirty="0">
                <a:solidFill>
                  <a:srgbClr val="006533"/>
                </a:solidFill>
                <a:latin typeface="Garamond" pitchFamily="18" charset="0"/>
              </a:rPr>
              <a:t>ricevuta </a:t>
            </a:r>
            <a:r>
              <a:rPr lang="it-IT" sz="2800" b="0" i="1" dirty="0" smtClean="0">
                <a:solidFill>
                  <a:srgbClr val="006533"/>
                </a:solidFill>
                <a:latin typeface="Garamond" pitchFamily="18" charset="0"/>
              </a:rPr>
              <a:t>di accettazione </a:t>
            </a:r>
            <a:r>
              <a:rPr lang="it-IT" sz="2800" b="0" dirty="0">
                <a:solidFill>
                  <a:srgbClr val="006533"/>
                </a:solidFill>
                <a:latin typeface="Garamond" pitchFamily="18" charset="0"/>
              </a:rPr>
              <a:t>: </a:t>
            </a:r>
            <a:r>
              <a:rPr lang="it-IT" sz="2800" b="0" dirty="0" smtClean="0">
                <a:solidFill>
                  <a:srgbClr val="006533"/>
                </a:solidFill>
                <a:latin typeface="Garamond" pitchFamily="18" charset="0"/>
              </a:rPr>
              <a:t>inviata dal </a:t>
            </a:r>
            <a:r>
              <a:rPr lang="it-IT" sz="2800" dirty="0" smtClean="0">
                <a:solidFill>
                  <a:srgbClr val="006533"/>
                </a:solidFill>
                <a:latin typeface="Garamond" pitchFamily="18" charset="0"/>
              </a:rPr>
              <a:t>proprio</a:t>
            </a:r>
            <a:r>
              <a:rPr lang="it-IT" sz="2800" b="0" dirty="0" smtClean="0">
                <a:solidFill>
                  <a:srgbClr val="006533"/>
                </a:solidFill>
                <a:latin typeface="Garamond" pitchFamily="18" charset="0"/>
              </a:rPr>
              <a:t> gestore di </a:t>
            </a:r>
            <a:r>
              <a:rPr lang="it-IT" sz="2800" b="0" dirty="0" err="1" smtClean="0">
                <a:solidFill>
                  <a:srgbClr val="006533"/>
                </a:solidFill>
                <a:latin typeface="Garamond" pitchFamily="18" charset="0"/>
              </a:rPr>
              <a:t>pec</a:t>
            </a:r>
            <a:r>
              <a:rPr lang="it-IT" sz="2800" b="0" dirty="0" smtClean="0">
                <a:solidFill>
                  <a:srgbClr val="006533"/>
                </a:solidFill>
                <a:latin typeface="Garamond" pitchFamily="18" charset="0"/>
              </a:rPr>
              <a:t> al momento dell’invio del messaggio, a seguito del controllo delle caratteristiche </a:t>
            </a:r>
            <a:r>
              <a:rPr lang="it-IT" sz="2800" b="0" dirty="0">
                <a:solidFill>
                  <a:srgbClr val="006533"/>
                </a:solidFill>
                <a:latin typeface="Garamond" pitchFamily="18" charset="0"/>
              </a:rPr>
              <a:t>formali </a:t>
            </a:r>
            <a:r>
              <a:rPr lang="it-IT" sz="2800" b="0" dirty="0" smtClean="0">
                <a:solidFill>
                  <a:srgbClr val="006533"/>
                </a:solidFill>
                <a:latin typeface="Garamond" pitchFamily="18" charset="0"/>
              </a:rPr>
              <a:t>dello stesso, con </a:t>
            </a:r>
            <a:r>
              <a:rPr lang="it-IT" sz="2800" b="0" dirty="0">
                <a:solidFill>
                  <a:srgbClr val="006533"/>
                </a:solidFill>
                <a:latin typeface="Garamond" pitchFamily="18" charset="0"/>
              </a:rPr>
              <a:t>tutti gli estremi: data e ora dell'invio, mittente, destinatario, oggetto</a:t>
            </a:r>
            <a:r>
              <a:rPr lang="it-IT" sz="2800" b="0" dirty="0" smtClean="0">
                <a:solidFill>
                  <a:srgbClr val="006533"/>
                </a:solidFill>
                <a:latin typeface="Garamond" pitchFamily="18" charset="0"/>
              </a:rPr>
              <a:t>.</a:t>
            </a:r>
          </a:p>
          <a:p>
            <a:pPr algn="l"/>
            <a:r>
              <a:rPr lang="it-IT" sz="2800" b="0" dirty="0">
                <a:solidFill>
                  <a:srgbClr val="006533"/>
                </a:solidFill>
                <a:latin typeface="Garamond" pitchFamily="18" charset="0"/>
              </a:rPr>
              <a:t> </a:t>
            </a:r>
            <a:r>
              <a:rPr lang="it-IT" sz="2800" b="0" dirty="0" smtClean="0">
                <a:solidFill>
                  <a:srgbClr val="006533"/>
                </a:solidFill>
                <a:latin typeface="Garamond" pitchFamily="18" charset="0"/>
              </a:rPr>
              <a:t>     </a:t>
            </a:r>
            <a:r>
              <a:rPr lang="it-IT" sz="2800" dirty="0" smtClean="0">
                <a:solidFill>
                  <a:srgbClr val="006533"/>
                </a:solidFill>
                <a:latin typeface="Garamond" pitchFamily="18" charset="0"/>
              </a:rPr>
              <a:t>Attesta la spedizione del messaggio </a:t>
            </a: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   Le ricevute  </a:t>
            </a:r>
            <a:endParaRPr lang="it-IT" sz="3200" i="1" dirty="0">
              <a:solidFill>
                <a:schemeClr val="bg1"/>
              </a:solidFill>
              <a:latin typeface="Times New Roman" pitchFamily="18" charset="0"/>
            </a:endParaRPr>
          </a:p>
        </p:txBody>
      </p:sp>
    </p:spTree>
    <p:extLst>
      <p:ext uri="{BB962C8B-B14F-4D97-AF65-F5344CB8AC3E}">
        <p14:creationId xmlns:p14="http://schemas.microsoft.com/office/powerpoint/2010/main" val="3845106938"/>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611560" y="-5108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600" i="1" dirty="0">
                <a:solidFill>
                  <a:srgbClr val="FFFFFF"/>
                </a:solidFill>
                <a:latin typeface="Helvetica" pitchFamily="34" charset="0"/>
              </a:rPr>
              <a:t>e-</a:t>
            </a:r>
            <a:r>
              <a:rPr lang="it-IT" sz="3600" i="1" dirty="0" err="1">
                <a:solidFill>
                  <a:srgbClr val="FFFFFF"/>
                </a:solidFill>
                <a:latin typeface="Helvetica" pitchFamily="34" charset="0"/>
              </a:rPr>
              <a:t>government</a:t>
            </a:r>
            <a:endParaRPr lang="it-IT" sz="3600" i="1" dirty="0">
              <a:solidFill>
                <a:srgbClr val="FFFFFF"/>
              </a:solidFill>
              <a:latin typeface="Helvetica" pitchFamily="34" charset="0"/>
            </a:endParaRPr>
          </a:p>
          <a:p>
            <a:pPr>
              <a:lnSpc>
                <a:spcPct val="90000"/>
              </a:lnSpc>
            </a:pP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693866"/>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L'Amministrazione digitale </a:t>
            </a:r>
            <a:r>
              <a:rPr lang="it-IT" sz="2800" dirty="0">
                <a:solidFill>
                  <a:srgbClr val="006533"/>
                </a:solidFill>
                <a:latin typeface="Garamond" pitchFamily="18" charset="0"/>
              </a:rPr>
              <a:t>o e-</a:t>
            </a:r>
            <a:r>
              <a:rPr lang="it-IT" sz="2800" dirty="0" err="1">
                <a:solidFill>
                  <a:srgbClr val="006533"/>
                </a:solidFill>
                <a:latin typeface="Garamond" pitchFamily="18" charset="0"/>
              </a:rPr>
              <a:t>government</a:t>
            </a:r>
            <a:r>
              <a:rPr lang="it-IT" sz="2800" dirty="0">
                <a:solidFill>
                  <a:srgbClr val="006533"/>
                </a:solidFill>
                <a:latin typeface="Garamond" pitchFamily="18" charset="0"/>
              </a:rPr>
              <a:t> </a:t>
            </a:r>
            <a:r>
              <a:rPr lang="it-IT" sz="2800" b="0" dirty="0">
                <a:solidFill>
                  <a:srgbClr val="006533"/>
                </a:solidFill>
                <a:latin typeface="Garamond" pitchFamily="18" charset="0"/>
              </a:rPr>
              <a:t>(a volte anche governo elettronico o e-</a:t>
            </a:r>
            <a:r>
              <a:rPr lang="it-IT" sz="2800" b="0" dirty="0" err="1">
                <a:solidFill>
                  <a:srgbClr val="006533"/>
                </a:solidFill>
                <a:latin typeface="Garamond" pitchFamily="18" charset="0"/>
              </a:rPr>
              <a:t>gov</a:t>
            </a:r>
            <a:r>
              <a:rPr lang="it-IT" sz="2800" b="0" dirty="0">
                <a:solidFill>
                  <a:srgbClr val="006533"/>
                </a:solidFill>
                <a:latin typeface="Garamond" pitchFamily="18" charset="0"/>
              </a:rPr>
              <a:t>) è il sistema di gestione digitalizzata della pubblica amministrazione, il quale - unitamente ad azioni di cambiamento organizzativo - consente di trattare la documentazione e di gestire i procedimenti con sistemi informatici, grazie all’uso delle tecnologie dell'informazione e della comunicazione (TIC/ICT), allo scopo di ottimizzare il lavoro degli enti e di offrire agli utenti (cittadini ed imprese) sia servizi più rapidi, che nuovi </a:t>
            </a:r>
            <a:r>
              <a:rPr lang="it-IT" sz="2800" b="0" dirty="0" smtClean="0">
                <a:solidFill>
                  <a:srgbClr val="006533"/>
                </a:solidFill>
                <a:latin typeface="Garamond" pitchFamily="18" charset="0"/>
              </a:rPr>
              <a:t>servizi</a:t>
            </a:r>
          </a:p>
          <a:p>
            <a:pPr algn="just"/>
            <a:endParaRPr lang="it-IT" sz="2800" b="0" dirty="0" smtClean="0">
              <a:solidFill>
                <a:srgbClr val="006533"/>
              </a:solidFill>
              <a:latin typeface="Garamond" pitchFamily="18" charset="0"/>
            </a:endParaRPr>
          </a:p>
          <a:p>
            <a:pPr algn="just"/>
            <a:r>
              <a:rPr lang="it-IT" sz="2800" dirty="0" smtClean="0">
                <a:solidFill>
                  <a:srgbClr val="006533"/>
                </a:solidFill>
                <a:latin typeface="Garamond" pitchFamily="18" charset="0"/>
              </a:rPr>
              <a:t>http</a:t>
            </a:r>
            <a:r>
              <a:rPr lang="it-IT" sz="2800" dirty="0">
                <a:solidFill>
                  <a:srgbClr val="006533"/>
                </a:solidFill>
                <a:latin typeface="Garamond" pitchFamily="18" charset="0"/>
              </a:rPr>
              <a:t>://</a:t>
            </a:r>
            <a:r>
              <a:rPr lang="it-IT" sz="2800" dirty="0" smtClean="0">
                <a:solidFill>
                  <a:srgbClr val="006533"/>
                </a:solidFill>
                <a:latin typeface="Garamond" pitchFamily="18" charset="0"/>
              </a:rPr>
              <a:t>it.wikipedia.org/wiki/Amministrazione_digitale</a:t>
            </a:r>
            <a:endParaRPr lang="it-IT" sz="2800" b="0" dirty="0" smtClean="0">
              <a:solidFill>
                <a:srgbClr val="006533"/>
              </a:solidFill>
              <a:latin typeface="Garamond" pitchFamily="18" charset="0"/>
            </a:endParaRPr>
          </a:p>
        </p:txBody>
      </p:sp>
    </p:spTree>
    <p:extLst>
      <p:ext uri="{BB962C8B-B14F-4D97-AF65-F5344CB8AC3E}">
        <p14:creationId xmlns:p14="http://schemas.microsoft.com/office/powerpoint/2010/main" val="910140024"/>
      </p:ext>
    </p:extLst>
  </p:cSld>
  <p:clrMapOvr>
    <a:masterClrMapping/>
  </p:clrMapOvr>
  <p:transition advClick="0"/>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   Le ricevute (2)  </a:t>
            </a:r>
            <a:endParaRPr lang="it-IT" sz="3200" i="1" dirty="0">
              <a:solidFill>
                <a:schemeClr val="bg1"/>
              </a:solidFill>
              <a:latin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948436"/>
            <a:ext cx="9143999"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9397573"/>
      </p:ext>
    </p:extLst>
  </p:cSld>
  <p:clrMapOvr>
    <a:masterClrMapping/>
  </p:clrMapOvr>
  <p:transition advClick="0"/>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3970318"/>
          </a:xfrm>
          <a:prstGeom prst="rect">
            <a:avLst/>
          </a:prstGeom>
        </p:spPr>
        <p:txBody>
          <a:bodyPr wrap="square">
            <a:spAutoFit/>
          </a:bodyPr>
          <a:lstStyle/>
          <a:p>
            <a:pPr marL="457200" indent="-457200" algn="l">
              <a:buFont typeface="Arial" pitchFamily="34" charset="0"/>
              <a:buChar char="•"/>
            </a:pPr>
            <a:r>
              <a:rPr lang="it-IT" sz="2800" b="0" i="1" dirty="0" smtClean="0">
                <a:solidFill>
                  <a:srgbClr val="006533"/>
                </a:solidFill>
                <a:latin typeface="Garamond" pitchFamily="18" charset="0"/>
              </a:rPr>
              <a:t>ricevuta di consegna </a:t>
            </a:r>
            <a:r>
              <a:rPr lang="it-IT" sz="2800" b="0" dirty="0" smtClean="0">
                <a:solidFill>
                  <a:srgbClr val="006533"/>
                </a:solidFill>
                <a:latin typeface="Garamond" pitchFamily="18" charset="0"/>
              </a:rPr>
              <a:t>: inviata </a:t>
            </a:r>
            <a:r>
              <a:rPr lang="it-IT" sz="2800" dirty="0" smtClean="0">
                <a:solidFill>
                  <a:srgbClr val="006533"/>
                </a:solidFill>
                <a:latin typeface="Garamond" pitchFamily="18" charset="0"/>
              </a:rPr>
              <a:t>dal gestore della </a:t>
            </a:r>
            <a:r>
              <a:rPr lang="it-IT" sz="2800" dirty="0" err="1" smtClean="0">
                <a:solidFill>
                  <a:srgbClr val="006533"/>
                </a:solidFill>
                <a:latin typeface="Garamond" pitchFamily="18" charset="0"/>
              </a:rPr>
              <a:t>pec</a:t>
            </a:r>
            <a:r>
              <a:rPr lang="it-IT" sz="2800" dirty="0" smtClean="0">
                <a:solidFill>
                  <a:srgbClr val="006533"/>
                </a:solidFill>
                <a:latin typeface="Garamond" pitchFamily="18" charset="0"/>
              </a:rPr>
              <a:t>  del destinatario </a:t>
            </a:r>
            <a:r>
              <a:rPr lang="it-IT" sz="2800" b="0" dirty="0" smtClean="0">
                <a:solidFill>
                  <a:srgbClr val="006533"/>
                </a:solidFill>
                <a:latin typeface="Garamond" pitchFamily="18" charset="0"/>
              </a:rPr>
              <a:t>al momento dell’arrivo del messaggio nella casella di destinazione (cd. </a:t>
            </a:r>
            <a:r>
              <a:rPr lang="it-IT" sz="2800" b="0" i="1" dirty="0" smtClean="0">
                <a:solidFill>
                  <a:srgbClr val="006533"/>
                </a:solidFill>
                <a:latin typeface="Garamond" pitchFamily="18" charset="0"/>
              </a:rPr>
              <a:t>punto di consegna</a:t>
            </a:r>
            <a:r>
              <a:rPr lang="it-IT" sz="2800" b="0" dirty="0" smtClean="0">
                <a:solidFill>
                  <a:srgbClr val="006533"/>
                </a:solidFill>
                <a:latin typeface="Garamond" pitchFamily="18" charset="0"/>
              </a:rPr>
              <a:t>), a seguito </a:t>
            </a:r>
            <a:r>
              <a:rPr lang="it-IT" sz="2800" b="0" dirty="0">
                <a:solidFill>
                  <a:srgbClr val="006533"/>
                </a:solidFill>
                <a:latin typeface="Garamond" pitchFamily="18" charset="0"/>
              </a:rPr>
              <a:t>dei controlli </a:t>
            </a:r>
            <a:r>
              <a:rPr lang="it-IT" sz="2800" b="0" dirty="0" smtClean="0">
                <a:solidFill>
                  <a:srgbClr val="006533"/>
                </a:solidFill>
                <a:latin typeface="Garamond" pitchFamily="18" charset="0"/>
              </a:rPr>
              <a:t>di validità sulla </a:t>
            </a:r>
            <a:r>
              <a:rPr lang="it-IT" sz="2800" b="0" dirty="0">
                <a:solidFill>
                  <a:srgbClr val="006533"/>
                </a:solidFill>
                <a:latin typeface="Garamond" pitchFamily="18" charset="0"/>
              </a:rPr>
              <a:t>firma del gestore del mittente e </a:t>
            </a:r>
            <a:r>
              <a:rPr lang="it-IT" sz="2800" b="0" dirty="0" smtClean="0">
                <a:solidFill>
                  <a:srgbClr val="006533"/>
                </a:solidFill>
                <a:latin typeface="Garamond" pitchFamily="18" charset="0"/>
              </a:rPr>
              <a:t>sulla </a:t>
            </a:r>
            <a:r>
              <a:rPr lang="it-IT" sz="2800" b="0" dirty="0">
                <a:solidFill>
                  <a:srgbClr val="006533"/>
                </a:solidFill>
                <a:latin typeface="Garamond" pitchFamily="18" charset="0"/>
              </a:rPr>
              <a:t>validità del messaggio</a:t>
            </a:r>
            <a:r>
              <a:rPr lang="it-IT" sz="2800" b="0" dirty="0" smtClean="0">
                <a:solidFill>
                  <a:srgbClr val="006533"/>
                </a:solidFill>
                <a:latin typeface="Garamond" pitchFamily="18" charset="0"/>
              </a:rPr>
              <a:t>. </a:t>
            </a:r>
          </a:p>
          <a:p>
            <a:pPr marL="446088" indent="-446088" algn="l"/>
            <a:r>
              <a:rPr lang="it-IT" sz="2800" b="0" dirty="0" smtClean="0">
                <a:solidFill>
                  <a:srgbClr val="006533"/>
                </a:solidFill>
                <a:latin typeface="Garamond" pitchFamily="18" charset="0"/>
              </a:rPr>
              <a:t>     Certifica l’avvenuta consegna del messaggio nella casella     del destinatario. </a:t>
            </a:r>
          </a:p>
          <a:p>
            <a:pPr marL="446088" indent="-446088" algn="l"/>
            <a:r>
              <a:rPr lang="it-IT" sz="2800" b="0" dirty="0">
                <a:solidFill>
                  <a:srgbClr val="006533"/>
                </a:solidFill>
                <a:latin typeface="Garamond" pitchFamily="18" charset="0"/>
              </a:rPr>
              <a:t>	</a:t>
            </a:r>
            <a:r>
              <a:rPr lang="it-IT" sz="2800" b="0" dirty="0" smtClean="0">
                <a:solidFill>
                  <a:srgbClr val="006533"/>
                </a:solidFill>
                <a:latin typeface="Garamond" pitchFamily="18" charset="0"/>
              </a:rPr>
              <a:t>Da questo momento </a:t>
            </a:r>
            <a:r>
              <a:rPr lang="it-IT" sz="2800" dirty="0" smtClean="0">
                <a:solidFill>
                  <a:srgbClr val="006533"/>
                </a:solidFill>
                <a:latin typeface="Garamond" pitchFamily="18" charset="0"/>
              </a:rPr>
              <a:t>discendono gli effetti giuridici dell’inoltro del messaggio. </a:t>
            </a: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Le ricevute (3)  </a:t>
            </a:r>
            <a:endParaRPr lang="it-IT" sz="3200" i="1" dirty="0">
              <a:solidFill>
                <a:srgbClr val="FFFFFF"/>
              </a:solidFill>
              <a:latin typeface="Times New Roman" pitchFamily="18" charset="0"/>
            </a:endParaRPr>
          </a:p>
        </p:txBody>
      </p:sp>
    </p:spTree>
    <p:extLst>
      <p:ext uri="{BB962C8B-B14F-4D97-AF65-F5344CB8AC3E}">
        <p14:creationId xmlns:p14="http://schemas.microsoft.com/office/powerpoint/2010/main" val="3267251473"/>
      </p:ext>
    </p:extLst>
  </p:cSld>
  <p:clrMapOvr>
    <a:masterClrMapping/>
  </p:clrMapOvr>
  <p:transition advClick="0"/>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Le ricevute (4)  </a:t>
            </a:r>
            <a:endParaRPr lang="it-IT" sz="3200" i="1" dirty="0">
              <a:solidFill>
                <a:srgbClr val="FFFFFF"/>
              </a:solidFill>
              <a:latin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34" y="1052736"/>
            <a:ext cx="9036496" cy="5380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5823039"/>
      </p:ext>
    </p:extLst>
  </p:cSld>
  <p:clrMapOvr>
    <a:masterClrMapping/>
  </p:clrMapOvr>
  <p:transition advClick="0"/>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2677656"/>
          </a:xfrm>
          <a:prstGeom prst="rect">
            <a:avLst/>
          </a:prstGeom>
        </p:spPr>
        <p:txBody>
          <a:bodyPr wrap="square">
            <a:spAutoFit/>
          </a:bodyPr>
          <a:lstStyle/>
          <a:p>
            <a:pPr marL="457200" indent="-457200" algn="just">
              <a:buFont typeface="Arial" pitchFamily="34" charset="0"/>
              <a:buChar char="•"/>
            </a:pPr>
            <a:r>
              <a:rPr lang="it-IT" sz="2800" b="0" i="1" dirty="0">
                <a:solidFill>
                  <a:srgbClr val="006533"/>
                </a:solidFill>
                <a:latin typeface="Garamond" pitchFamily="18" charset="0"/>
              </a:rPr>
              <a:t>ricevuta di mancata consegna </a:t>
            </a:r>
            <a:r>
              <a:rPr lang="it-IT" sz="2800" b="0" dirty="0">
                <a:solidFill>
                  <a:srgbClr val="006533"/>
                </a:solidFill>
                <a:latin typeface="Garamond" pitchFamily="18" charset="0"/>
              </a:rPr>
              <a:t>: </a:t>
            </a:r>
            <a:r>
              <a:rPr lang="it-IT" sz="2800" b="0" dirty="0" smtClean="0">
                <a:solidFill>
                  <a:srgbClr val="006533"/>
                </a:solidFill>
                <a:latin typeface="Garamond" pitchFamily="18" charset="0"/>
              </a:rPr>
              <a:t>nel </a:t>
            </a:r>
            <a:r>
              <a:rPr lang="it-IT" sz="2800" b="0" dirty="0">
                <a:solidFill>
                  <a:srgbClr val="006533"/>
                </a:solidFill>
                <a:latin typeface="Garamond" pitchFamily="18" charset="0"/>
              </a:rPr>
              <a:t>caso in cui i controlli </a:t>
            </a:r>
            <a:r>
              <a:rPr lang="it-IT" sz="2800" b="0" dirty="0" smtClean="0">
                <a:solidFill>
                  <a:srgbClr val="006533"/>
                </a:solidFill>
                <a:latin typeface="Garamond" pitchFamily="18" charset="0"/>
              </a:rPr>
              <a:t>evidenzino </a:t>
            </a:r>
            <a:r>
              <a:rPr lang="it-IT" sz="2800" b="0" dirty="0">
                <a:solidFill>
                  <a:srgbClr val="006533"/>
                </a:solidFill>
                <a:latin typeface="Garamond" pitchFamily="18" charset="0"/>
              </a:rPr>
              <a:t>criticità il messaggio non </a:t>
            </a:r>
            <a:r>
              <a:rPr lang="it-IT" sz="2800" b="0" dirty="0" smtClean="0">
                <a:solidFill>
                  <a:srgbClr val="006533"/>
                </a:solidFill>
                <a:latin typeface="Garamond" pitchFamily="18" charset="0"/>
              </a:rPr>
              <a:t>viene </a:t>
            </a:r>
            <a:r>
              <a:rPr lang="it-IT" sz="2800" b="0" dirty="0">
                <a:solidFill>
                  <a:srgbClr val="006533"/>
                </a:solidFill>
                <a:latin typeface="Garamond" pitchFamily="18" charset="0"/>
              </a:rPr>
              <a:t>inoltrato al destinatario e il mittente </a:t>
            </a:r>
            <a:r>
              <a:rPr lang="it-IT" sz="2800" b="0" dirty="0" smtClean="0">
                <a:solidFill>
                  <a:srgbClr val="006533"/>
                </a:solidFill>
                <a:latin typeface="Garamond" pitchFamily="18" charset="0"/>
              </a:rPr>
              <a:t>riceve </a:t>
            </a:r>
            <a:r>
              <a:rPr lang="it-IT" sz="2800" b="0" dirty="0">
                <a:solidFill>
                  <a:srgbClr val="006533"/>
                </a:solidFill>
                <a:latin typeface="Garamond" pitchFamily="18" charset="0"/>
              </a:rPr>
              <a:t>una ricevuta, sottoscritta elettronicamente dal proprio gestore, contenente l’informazione che l’invio non ha avuto luogo e le relative </a:t>
            </a:r>
            <a:r>
              <a:rPr lang="it-IT" sz="2800" b="0" dirty="0" smtClean="0">
                <a:solidFill>
                  <a:srgbClr val="006533"/>
                </a:solidFill>
                <a:latin typeface="Garamond" pitchFamily="18" charset="0"/>
              </a:rPr>
              <a:t>motivazioni. </a:t>
            </a:r>
            <a:endParaRPr lang="it-IT" sz="2800" b="0" dirty="0">
              <a:solidFill>
                <a:srgbClr val="006533"/>
              </a:solidFill>
              <a:latin typeface="Garamond" pitchFamily="18" charset="0"/>
            </a:endParaRP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Le ricevute (5)  </a:t>
            </a:r>
            <a:endParaRPr lang="it-IT" sz="3200" i="1" dirty="0">
              <a:solidFill>
                <a:srgbClr val="FFFFFF"/>
              </a:solidFill>
              <a:latin typeface="Times New Roman" pitchFamily="18" charset="0"/>
            </a:endParaRPr>
          </a:p>
        </p:txBody>
      </p:sp>
    </p:spTree>
    <p:extLst>
      <p:ext uri="{BB962C8B-B14F-4D97-AF65-F5344CB8AC3E}">
        <p14:creationId xmlns:p14="http://schemas.microsoft.com/office/powerpoint/2010/main" val="2836117673"/>
      </p:ext>
    </p:extLst>
  </p:cSld>
  <p:clrMapOvr>
    <a:masterClrMapping/>
  </p:clrMapOvr>
  <p:transition advClick="0"/>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Le ricevute (6)  </a:t>
            </a:r>
            <a:endParaRPr lang="it-IT" sz="3200" i="1" dirty="0">
              <a:solidFill>
                <a:srgbClr val="FFFFFF"/>
              </a:solidFill>
              <a:latin typeface="Times New Roman"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27313"/>
            <a:ext cx="9106677"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4791944"/>
      </p:ext>
    </p:extLst>
  </p:cSld>
  <p:clrMapOvr>
    <a:masterClrMapping/>
  </p:clrMapOvr>
  <p:transition advClick="0"/>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600" y="998538"/>
            <a:ext cx="8431213" cy="485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6021288"/>
            <a:ext cx="5230813"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2027226"/>
      </p:ext>
    </p:extLst>
  </p:cSld>
  <p:clrMapOvr>
    <a:masterClrMapping/>
  </p:clrMapOvr>
  <p:transition advClick="0"/>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3539430"/>
          </a:xfrm>
          <a:prstGeom prst="rect">
            <a:avLst/>
          </a:prstGeom>
        </p:spPr>
        <p:txBody>
          <a:bodyPr wrap="square">
            <a:spAutoFit/>
          </a:bodyPr>
          <a:lstStyle/>
          <a:p>
            <a:pPr indent="446088" algn="just">
              <a:tabLst>
                <a:tab pos="533400" algn="l"/>
              </a:tabLst>
            </a:pPr>
            <a:r>
              <a:rPr lang="it-IT" sz="2800" b="0" dirty="0" smtClean="0">
                <a:solidFill>
                  <a:srgbClr val="006533"/>
                </a:solidFill>
                <a:latin typeface="Garamond" pitchFamily="18" charset="0"/>
              </a:rPr>
              <a:t>Tra </a:t>
            </a:r>
            <a:r>
              <a:rPr lang="it-IT" sz="2800" b="0" dirty="0">
                <a:solidFill>
                  <a:srgbClr val="006533"/>
                </a:solidFill>
                <a:latin typeface="Garamond" pitchFamily="18" charset="0"/>
              </a:rPr>
              <a:t>Posta Elettronica Certificata e posta elettronica </a:t>
            </a:r>
            <a:r>
              <a:rPr lang="it-IT" sz="2800" b="0" dirty="0" smtClean="0">
                <a:solidFill>
                  <a:srgbClr val="006533"/>
                </a:solidFill>
                <a:latin typeface="Garamond" pitchFamily="18" charset="0"/>
              </a:rPr>
              <a:t>	comune </a:t>
            </a:r>
            <a:r>
              <a:rPr lang="it-IT" sz="2800" b="0" dirty="0">
                <a:solidFill>
                  <a:srgbClr val="006533"/>
                </a:solidFill>
                <a:latin typeface="Garamond" pitchFamily="18" charset="0"/>
              </a:rPr>
              <a:t>esiste interoperabilità ma si tratta di </a:t>
            </a:r>
            <a:r>
              <a:rPr lang="it-IT" sz="2800" b="0" dirty="0" smtClean="0">
                <a:solidFill>
                  <a:srgbClr val="006533"/>
                </a:solidFill>
                <a:latin typeface="Garamond" pitchFamily="18" charset="0"/>
              </a:rPr>
              <a:t>	un’interoperabilità </a:t>
            </a:r>
            <a:r>
              <a:rPr lang="it-IT" sz="2800" b="0" dirty="0">
                <a:solidFill>
                  <a:srgbClr val="006533"/>
                </a:solidFill>
                <a:latin typeface="Garamond" pitchFamily="18" charset="0"/>
              </a:rPr>
              <a:t>limitata</a:t>
            </a:r>
            <a:r>
              <a:rPr lang="it-IT" sz="2800" b="0" dirty="0" smtClean="0">
                <a:solidFill>
                  <a:srgbClr val="006533"/>
                </a:solidFill>
                <a:latin typeface="Garamond" pitchFamily="18" charset="0"/>
              </a:rPr>
              <a:t>.</a:t>
            </a:r>
          </a:p>
          <a:p>
            <a:pPr indent="446088" algn="just">
              <a:tabLst>
                <a:tab pos="533400" algn="l"/>
              </a:tabLst>
            </a:pPr>
            <a:endParaRPr lang="it-IT" sz="2800" b="0" dirty="0">
              <a:solidFill>
                <a:srgbClr val="006533"/>
              </a:solidFill>
              <a:latin typeface="Garamond" pitchFamily="18" charset="0"/>
            </a:endParaRPr>
          </a:p>
          <a:p>
            <a:pPr marL="446088" algn="just"/>
            <a:r>
              <a:rPr lang="it-IT" sz="2800" dirty="0" smtClean="0">
                <a:solidFill>
                  <a:srgbClr val="006533"/>
                </a:solidFill>
                <a:latin typeface="Garamond" pitchFamily="18" charset="0"/>
              </a:rPr>
              <a:t>La </a:t>
            </a:r>
            <a:r>
              <a:rPr lang="it-IT" sz="2800" dirty="0">
                <a:solidFill>
                  <a:srgbClr val="006533"/>
                </a:solidFill>
                <a:latin typeface="Garamond" pitchFamily="18" charset="0"/>
              </a:rPr>
              <a:t>funzioni della Posta Elettronica Certificata sono garantite solo nel caso in cui entrambe gli utenti si servano di un gestore di P.E.C</a:t>
            </a:r>
            <a:r>
              <a:rPr lang="it-IT" sz="2800" b="0" dirty="0" smtClean="0">
                <a:solidFill>
                  <a:srgbClr val="006533"/>
                </a:solidFill>
                <a:latin typeface="Garamond" pitchFamily="18" charset="0"/>
              </a:rPr>
              <a:t>.</a:t>
            </a:r>
            <a:endParaRPr lang="it-IT" sz="2800" b="0" dirty="0">
              <a:solidFill>
                <a:srgbClr val="006533"/>
              </a:solidFill>
              <a:latin typeface="Garamond" pitchFamily="18" charset="0"/>
            </a:endParaRPr>
          </a:p>
          <a:p>
            <a:pPr marL="446088" algn="just"/>
            <a:endParaRPr lang="it-IT" sz="2800" b="0" dirty="0">
              <a:solidFill>
                <a:srgbClr val="006533"/>
              </a:solidFill>
              <a:latin typeface="Garamond" pitchFamily="18" charset="0"/>
            </a:endParaRP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endParaRPr lang="it-IT" sz="3200" i="1" dirty="0">
              <a:solidFill>
                <a:srgbClr val="FFFFFF"/>
              </a:solidFill>
              <a:latin typeface="Times New Roman" pitchFamily="18" charset="0"/>
            </a:endParaRPr>
          </a:p>
        </p:txBody>
      </p:sp>
    </p:spTree>
    <p:extLst>
      <p:ext uri="{BB962C8B-B14F-4D97-AF65-F5344CB8AC3E}">
        <p14:creationId xmlns:p14="http://schemas.microsoft.com/office/powerpoint/2010/main" val="736534762"/>
      </p:ext>
    </p:extLst>
  </p:cSld>
  <p:clrMapOvr>
    <a:masterClrMapping/>
  </p:clrMapOvr>
  <p:transition advClick="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3970318"/>
          </a:xfrm>
          <a:prstGeom prst="rect">
            <a:avLst/>
          </a:prstGeom>
        </p:spPr>
        <p:txBody>
          <a:bodyPr wrap="square">
            <a:spAutoFit/>
          </a:bodyPr>
          <a:lstStyle/>
          <a:p>
            <a:pPr marL="446088" algn="just"/>
            <a:r>
              <a:rPr lang="it-IT" sz="2800" b="0" dirty="0" smtClean="0">
                <a:solidFill>
                  <a:srgbClr val="006533"/>
                </a:solidFill>
                <a:latin typeface="Garamond" pitchFamily="18" charset="0"/>
              </a:rPr>
              <a:t>Qualora </a:t>
            </a:r>
            <a:r>
              <a:rPr lang="it-IT" sz="2800" b="0" dirty="0">
                <a:solidFill>
                  <a:srgbClr val="006533"/>
                </a:solidFill>
                <a:latin typeface="Garamond" pitchFamily="18" charset="0"/>
              </a:rPr>
              <a:t>il mittente utilizzi la </a:t>
            </a:r>
            <a:r>
              <a:rPr lang="it-IT" sz="2800" b="0" dirty="0" smtClean="0">
                <a:solidFill>
                  <a:srgbClr val="006533"/>
                </a:solidFill>
                <a:latin typeface="Garamond" pitchFamily="18" charset="0"/>
              </a:rPr>
              <a:t>posta </a:t>
            </a:r>
            <a:r>
              <a:rPr lang="it-IT" sz="2800" b="0" dirty="0">
                <a:solidFill>
                  <a:srgbClr val="006533"/>
                </a:solidFill>
                <a:latin typeface="Garamond" pitchFamily="18" charset="0"/>
              </a:rPr>
              <a:t>certificata e il destinatario una casella di posta elettronica semplice, il servizio P.E.C. certifica solamente l’avvenuta spedizione e non la consegna. </a:t>
            </a:r>
            <a:endParaRPr lang="it-IT" sz="2800" b="0" dirty="0" smtClean="0">
              <a:solidFill>
                <a:srgbClr val="006533"/>
              </a:solidFill>
              <a:latin typeface="Garamond" pitchFamily="18" charset="0"/>
            </a:endParaRPr>
          </a:p>
          <a:p>
            <a:pPr marL="446088" algn="just"/>
            <a:endParaRPr lang="it-IT" sz="2800" b="0" dirty="0">
              <a:solidFill>
                <a:srgbClr val="006533"/>
              </a:solidFill>
              <a:latin typeface="Garamond" pitchFamily="18" charset="0"/>
            </a:endParaRPr>
          </a:p>
          <a:p>
            <a:pPr marL="446088" algn="just"/>
            <a:r>
              <a:rPr lang="it-IT" sz="2800" b="0" dirty="0" smtClean="0">
                <a:solidFill>
                  <a:srgbClr val="006533"/>
                </a:solidFill>
                <a:latin typeface="Garamond" pitchFamily="18" charset="0"/>
              </a:rPr>
              <a:t>Qualora </a:t>
            </a:r>
            <a:r>
              <a:rPr lang="it-IT" sz="2800" b="0" dirty="0">
                <a:solidFill>
                  <a:srgbClr val="006533"/>
                </a:solidFill>
                <a:latin typeface="Garamond" pitchFamily="18" charset="0"/>
              </a:rPr>
              <a:t>il mittente utilizzi la posa elettronica semplice e il destinatario una casella di posta certificata, il servizio non è efficace perché la P.E.C</a:t>
            </a:r>
            <a:r>
              <a:rPr lang="it-IT" sz="2800" b="0" dirty="0" smtClean="0">
                <a:solidFill>
                  <a:srgbClr val="006533"/>
                </a:solidFill>
                <a:latin typeface="Garamond" pitchFamily="18" charset="0"/>
              </a:rPr>
              <a:t>., normalmente,  </a:t>
            </a:r>
            <a:r>
              <a:rPr lang="it-IT" sz="2800" b="0" dirty="0">
                <a:solidFill>
                  <a:srgbClr val="006533"/>
                </a:solidFill>
                <a:latin typeface="Garamond" pitchFamily="18" charset="0"/>
              </a:rPr>
              <a:t>rifiuta un messaggio di posta elettronica semplice in entrata. </a:t>
            </a: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   </a:t>
            </a:r>
            <a:endParaRPr lang="it-IT" sz="3200" i="1" dirty="0">
              <a:solidFill>
                <a:srgbClr val="FFFFFF"/>
              </a:solidFill>
              <a:latin typeface="Times New Roman" pitchFamily="18" charset="0"/>
            </a:endParaRPr>
          </a:p>
        </p:txBody>
      </p:sp>
    </p:spTree>
    <p:extLst>
      <p:ext uri="{BB962C8B-B14F-4D97-AF65-F5344CB8AC3E}">
        <p14:creationId xmlns:p14="http://schemas.microsoft.com/office/powerpoint/2010/main" val="2233752663"/>
      </p:ext>
    </p:extLst>
  </p:cSld>
  <p:clrMapOvr>
    <a:masterClrMapping/>
  </p:clrMapOvr>
  <p:transition advClick="0"/>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89959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chemeClr val="bg1"/>
                </a:solidFill>
                <a:latin typeface="Times New Roman" pitchFamily="18" charset="0"/>
              </a:rPr>
              <a:t>Dati di certificazione </a:t>
            </a:r>
          </a:p>
        </p:txBody>
      </p:sp>
      <p:sp>
        <p:nvSpPr>
          <p:cNvPr id="7" name="Segnaposto contenuto 1"/>
          <p:cNvSpPr>
            <a:spLocks noGrp="1"/>
          </p:cNvSpPr>
          <p:nvPr/>
        </p:nvSpPr>
        <p:spPr bwMode="auto">
          <a:xfrm>
            <a:off x="457200" y="1166018"/>
            <a:ext cx="8229600" cy="557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537" indent="0" algn="just">
              <a:spcBef>
                <a:spcPct val="0"/>
              </a:spcBef>
              <a:buNone/>
            </a:pPr>
            <a:endParaRPr lang="it-IT" sz="2800" b="0" dirty="0">
              <a:solidFill>
                <a:srgbClr val="006533"/>
              </a:solidFill>
              <a:latin typeface="Garamond" pitchFamily="18" charset="0"/>
            </a:endParaRPr>
          </a:p>
        </p:txBody>
      </p:sp>
      <p:sp>
        <p:nvSpPr>
          <p:cNvPr id="2" name="Rettangolo 1"/>
          <p:cNvSpPr/>
          <p:nvPr/>
        </p:nvSpPr>
        <p:spPr>
          <a:xfrm>
            <a:off x="457200" y="891315"/>
            <a:ext cx="8280920" cy="4832092"/>
          </a:xfrm>
          <a:prstGeom prst="rect">
            <a:avLst/>
          </a:prstGeom>
        </p:spPr>
        <p:txBody>
          <a:bodyPr wrap="square">
            <a:spAutoFit/>
          </a:bodyPr>
          <a:lstStyle/>
          <a:p>
            <a:pPr algn="l"/>
            <a:r>
              <a:rPr lang="it-IT" sz="2800" b="0" dirty="0">
                <a:solidFill>
                  <a:srgbClr val="006533"/>
                </a:solidFill>
                <a:latin typeface="Garamond" pitchFamily="18" charset="0"/>
              </a:rPr>
              <a:t>Insieme di dati che </a:t>
            </a:r>
            <a:r>
              <a:rPr lang="it-IT" sz="2800" dirty="0">
                <a:solidFill>
                  <a:srgbClr val="006533"/>
                </a:solidFill>
                <a:latin typeface="Garamond" pitchFamily="18" charset="0"/>
              </a:rPr>
              <a:t>descrivono il messaggio originale </a:t>
            </a:r>
            <a:r>
              <a:rPr lang="it-IT" sz="2800" b="0" dirty="0">
                <a:solidFill>
                  <a:srgbClr val="006533"/>
                </a:solidFill>
                <a:latin typeface="Garamond" pitchFamily="18" charset="0"/>
              </a:rPr>
              <a:t>e sono certificati dal gestore di posta certificata del mittente. I dati di certificazione sono </a:t>
            </a:r>
            <a:r>
              <a:rPr lang="it-IT" sz="2800" dirty="0">
                <a:solidFill>
                  <a:srgbClr val="006533"/>
                </a:solidFill>
                <a:latin typeface="Garamond" pitchFamily="18" charset="0"/>
              </a:rPr>
              <a:t>inseriti nelle varie ricevute </a:t>
            </a:r>
            <a:r>
              <a:rPr lang="it-IT" sz="2800" b="0" dirty="0">
                <a:solidFill>
                  <a:srgbClr val="006533"/>
                </a:solidFill>
                <a:latin typeface="Garamond" pitchFamily="18" charset="0"/>
              </a:rPr>
              <a:t>e sono trasferiti all’utente di posta certificata di destinazione insieme al messaggio originale per mezzo di un messaggio di trasporto . Tra i dati di certificazione sono:</a:t>
            </a:r>
          </a:p>
          <a:p>
            <a:pPr algn="l"/>
            <a:r>
              <a:rPr lang="it-IT" sz="2800" b="0" dirty="0">
                <a:solidFill>
                  <a:srgbClr val="006533"/>
                </a:solidFill>
                <a:latin typeface="Garamond" pitchFamily="18" charset="0"/>
              </a:rPr>
              <a:t>◦ data ed ora di invio,</a:t>
            </a:r>
          </a:p>
          <a:p>
            <a:pPr algn="l"/>
            <a:r>
              <a:rPr lang="it-IT" sz="2800" b="0" dirty="0">
                <a:solidFill>
                  <a:srgbClr val="006533"/>
                </a:solidFill>
                <a:latin typeface="Garamond" pitchFamily="18" charset="0"/>
              </a:rPr>
              <a:t>◦ mittente,</a:t>
            </a:r>
          </a:p>
          <a:p>
            <a:pPr algn="l"/>
            <a:r>
              <a:rPr lang="it-IT" sz="2800" b="0" dirty="0">
                <a:solidFill>
                  <a:srgbClr val="006533"/>
                </a:solidFill>
                <a:latin typeface="Garamond" pitchFamily="18" charset="0"/>
              </a:rPr>
              <a:t>◦ destinatario,</a:t>
            </a:r>
          </a:p>
          <a:p>
            <a:pPr algn="l"/>
            <a:r>
              <a:rPr lang="it-IT" sz="2800" b="0" dirty="0">
                <a:solidFill>
                  <a:srgbClr val="006533"/>
                </a:solidFill>
                <a:latin typeface="Garamond" pitchFamily="18" charset="0"/>
              </a:rPr>
              <a:t>◦ oggetto,</a:t>
            </a:r>
          </a:p>
          <a:p>
            <a:pPr algn="l"/>
            <a:r>
              <a:rPr lang="it-IT" sz="2800" b="0" dirty="0">
                <a:solidFill>
                  <a:srgbClr val="006533"/>
                </a:solidFill>
                <a:latin typeface="Garamond" pitchFamily="18" charset="0"/>
              </a:rPr>
              <a:t>◦ identificativo messaggio</a:t>
            </a:r>
            <a:r>
              <a:rPr lang="it-IT" sz="2800" b="0" dirty="0" smtClean="0">
                <a:solidFill>
                  <a:srgbClr val="006533"/>
                </a:solidFill>
                <a:latin typeface="Garamond" pitchFamily="18" charset="0"/>
              </a:rPr>
              <a:t>,</a:t>
            </a:r>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1319331796"/>
      </p:ext>
    </p:extLst>
  </p:cSld>
  <p:clrMapOvr>
    <a:masterClrMapping/>
  </p:clrMapOvr>
  <p:transition advClick="0"/>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89959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I certificatori </a:t>
            </a:r>
            <a:endParaRPr lang="it-IT" sz="3200" i="1" dirty="0">
              <a:solidFill>
                <a:schemeClr val="bg1"/>
              </a:solidFill>
              <a:latin typeface="Times New Roman" pitchFamily="18" charset="0"/>
            </a:endParaRPr>
          </a:p>
        </p:txBody>
      </p:sp>
      <p:sp>
        <p:nvSpPr>
          <p:cNvPr id="7" name="Segnaposto contenuto 1"/>
          <p:cNvSpPr>
            <a:spLocks noGrp="1"/>
          </p:cNvSpPr>
          <p:nvPr/>
        </p:nvSpPr>
        <p:spPr bwMode="auto">
          <a:xfrm>
            <a:off x="457200" y="1166018"/>
            <a:ext cx="8229600" cy="557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537" indent="0" algn="just">
              <a:spcBef>
                <a:spcPct val="0"/>
              </a:spcBef>
              <a:buNone/>
            </a:pPr>
            <a:endParaRPr lang="it-IT" sz="2800" b="0" dirty="0">
              <a:solidFill>
                <a:srgbClr val="006533"/>
              </a:solidFill>
              <a:latin typeface="Garamond" pitchFamily="18" charset="0"/>
            </a:endParaRPr>
          </a:p>
        </p:txBody>
      </p:sp>
      <p:sp>
        <p:nvSpPr>
          <p:cNvPr id="2" name="Rettangolo 1"/>
          <p:cNvSpPr/>
          <p:nvPr/>
        </p:nvSpPr>
        <p:spPr>
          <a:xfrm>
            <a:off x="457200" y="891315"/>
            <a:ext cx="8280920" cy="5693866"/>
          </a:xfrm>
          <a:prstGeom prst="rect">
            <a:avLst/>
          </a:prstGeom>
        </p:spPr>
        <p:txBody>
          <a:bodyPr wrap="square">
            <a:spAutoFit/>
          </a:bodyPr>
          <a:lstStyle/>
          <a:p>
            <a:pPr algn="l"/>
            <a:r>
              <a:rPr lang="it-IT" sz="2800" b="0" dirty="0">
                <a:solidFill>
                  <a:srgbClr val="006533"/>
                </a:solidFill>
                <a:latin typeface="Garamond" pitchFamily="18" charset="0"/>
              </a:rPr>
              <a:t>I </a:t>
            </a:r>
            <a:r>
              <a:rPr lang="it-IT" sz="2800" b="0" dirty="0" smtClean="0">
                <a:solidFill>
                  <a:srgbClr val="006533"/>
                </a:solidFill>
                <a:latin typeface="Garamond" pitchFamily="18" charset="0"/>
              </a:rPr>
              <a:t>Certificatori (gestori </a:t>
            </a:r>
            <a:r>
              <a:rPr lang="it-IT" sz="2800" b="0" dirty="0">
                <a:solidFill>
                  <a:srgbClr val="006533"/>
                </a:solidFill>
                <a:latin typeface="Garamond" pitchFamily="18" charset="0"/>
              </a:rPr>
              <a:t>del servizio di posta elettronica </a:t>
            </a:r>
            <a:r>
              <a:rPr lang="it-IT" sz="2800" b="0" dirty="0" smtClean="0">
                <a:solidFill>
                  <a:srgbClr val="006533"/>
                </a:solidFill>
                <a:latin typeface="Garamond" pitchFamily="18" charset="0"/>
              </a:rPr>
              <a:t>certificata), svolgono </a:t>
            </a:r>
            <a:r>
              <a:rPr lang="it-IT" sz="2800" b="0" dirty="0">
                <a:solidFill>
                  <a:srgbClr val="006533"/>
                </a:solidFill>
                <a:latin typeface="Garamond" pitchFamily="18" charset="0"/>
              </a:rPr>
              <a:t>il ruolo di </a:t>
            </a:r>
            <a:r>
              <a:rPr lang="it-IT" sz="2800" dirty="0">
                <a:solidFill>
                  <a:srgbClr val="006533"/>
                </a:solidFill>
                <a:latin typeface="Garamond" pitchFamily="18" charset="0"/>
              </a:rPr>
              <a:t>garante </a:t>
            </a:r>
            <a:r>
              <a:rPr lang="it-IT" sz="2800" b="0" dirty="0">
                <a:solidFill>
                  <a:srgbClr val="006533"/>
                </a:solidFill>
                <a:latin typeface="Garamond" pitchFamily="18" charset="0"/>
              </a:rPr>
              <a:t>per </a:t>
            </a:r>
            <a:r>
              <a:rPr lang="it-IT" sz="2800" b="0" dirty="0" smtClean="0">
                <a:solidFill>
                  <a:srgbClr val="006533"/>
                </a:solidFill>
                <a:latin typeface="Garamond" pitchFamily="18" charset="0"/>
              </a:rPr>
              <a:t>le fasi </a:t>
            </a:r>
            <a:r>
              <a:rPr lang="it-IT" sz="2800" b="0" dirty="0">
                <a:solidFill>
                  <a:srgbClr val="006533"/>
                </a:solidFill>
                <a:latin typeface="Garamond" pitchFamily="18" charset="0"/>
              </a:rPr>
              <a:t>di invio e di consegna di un messaggio, oltre ovviamente a </a:t>
            </a:r>
            <a:r>
              <a:rPr lang="it-IT" sz="2800" b="0" dirty="0" smtClean="0">
                <a:solidFill>
                  <a:srgbClr val="006533"/>
                </a:solidFill>
                <a:latin typeface="Garamond" pitchFamily="18" charset="0"/>
              </a:rPr>
              <a:t>rilasciare caselle </a:t>
            </a:r>
            <a:r>
              <a:rPr lang="it-IT" sz="2800" b="0" dirty="0">
                <a:solidFill>
                  <a:srgbClr val="006533"/>
                </a:solidFill>
                <a:latin typeface="Garamond" pitchFamily="18" charset="0"/>
              </a:rPr>
              <a:t>e domini </a:t>
            </a:r>
            <a:r>
              <a:rPr lang="it-IT" sz="2800" b="0" dirty="0" smtClean="0">
                <a:solidFill>
                  <a:srgbClr val="006533"/>
                </a:solidFill>
                <a:latin typeface="Garamond" pitchFamily="18" charset="0"/>
              </a:rPr>
              <a:t>PEC. </a:t>
            </a:r>
          </a:p>
          <a:p>
            <a:pPr algn="l"/>
            <a:endParaRPr lang="it-IT" sz="2800" b="0" dirty="0">
              <a:solidFill>
                <a:srgbClr val="006533"/>
              </a:solidFill>
              <a:latin typeface="Garamond" pitchFamily="18" charset="0"/>
            </a:endParaRPr>
          </a:p>
          <a:p>
            <a:pPr algn="l"/>
            <a:r>
              <a:rPr lang="it-IT" sz="2800" b="0" dirty="0">
                <a:solidFill>
                  <a:srgbClr val="006533"/>
                </a:solidFill>
                <a:latin typeface="Garamond" pitchFamily="18" charset="0"/>
              </a:rPr>
              <a:t>Possono svolgere il ruolo di Gestori </a:t>
            </a:r>
            <a:r>
              <a:rPr lang="it-IT" sz="2800" dirty="0">
                <a:solidFill>
                  <a:srgbClr val="006533"/>
                </a:solidFill>
                <a:latin typeface="Garamond" pitchFamily="18" charset="0"/>
              </a:rPr>
              <a:t>sia aziende private</a:t>
            </a:r>
            <a:r>
              <a:rPr lang="it-IT" sz="2800" b="0" dirty="0">
                <a:solidFill>
                  <a:srgbClr val="006533"/>
                </a:solidFill>
                <a:latin typeface="Garamond" pitchFamily="18" charset="0"/>
              </a:rPr>
              <a:t>, con capitale sociale non inferiore ad un milione di euro, </a:t>
            </a:r>
            <a:r>
              <a:rPr lang="it-IT" sz="2800" dirty="0">
                <a:solidFill>
                  <a:srgbClr val="006533"/>
                </a:solidFill>
                <a:latin typeface="Garamond" pitchFamily="18" charset="0"/>
              </a:rPr>
              <a:t>sia Pubbliche Amministrazioni</a:t>
            </a:r>
            <a:r>
              <a:rPr lang="it-IT" sz="2800" b="0" dirty="0">
                <a:solidFill>
                  <a:srgbClr val="006533"/>
                </a:solidFill>
                <a:latin typeface="Garamond" pitchFamily="18" charset="0"/>
              </a:rPr>
              <a:t>, purché presentino regolare domanda di accreditamento presso </a:t>
            </a:r>
            <a:r>
              <a:rPr lang="it-IT" sz="2800" b="0" dirty="0" err="1">
                <a:solidFill>
                  <a:srgbClr val="006533"/>
                </a:solidFill>
                <a:latin typeface="Garamond" pitchFamily="18" charset="0"/>
              </a:rPr>
              <a:t>DigitPA</a:t>
            </a:r>
            <a:r>
              <a:rPr lang="it-IT" sz="2800" b="0" dirty="0">
                <a:solidFill>
                  <a:srgbClr val="006533"/>
                </a:solidFill>
                <a:latin typeface="Garamond" pitchFamily="18" charset="0"/>
              </a:rPr>
              <a:t> (Agenzia per </a:t>
            </a:r>
            <a:r>
              <a:rPr lang="it-IT" sz="2800" b="0" dirty="0" err="1">
                <a:solidFill>
                  <a:srgbClr val="006533"/>
                </a:solidFill>
                <a:latin typeface="Garamond" pitchFamily="18" charset="0"/>
              </a:rPr>
              <a:t>l’italia</a:t>
            </a:r>
            <a:r>
              <a:rPr lang="it-IT" sz="2800" b="0" dirty="0">
                <a:solidFill>
                  <a:srgbClr val="006533"/>
                </a:solidFill>
                <a:latin typeface="Garamond" pitchFamily="18" charset="0"/>
              </a:rPr>
              <a:t> digitale) </a:t>
            </a:r>
            <a:r>
              <a:rPr lang="it-IT" sz="2800" b="0" dirty="0" smtClean="0">
                <a:solidFill>
                  <a:srgbClr val="006533"/>
                </a:solidFill>
                <a:latin typeface="Garamond" pitchFamily="18" charset="0"/>
              </a:rPr>
              <a:t>che valuta </a:t>
            </a:r>
            <a:r>
              <a:rPr lang="it-IT" sz="2800" b="0" dirty="0">
                <a:solidFill>
                  <a:srgbClr val="006533"/>
                </a:solidFill>
                <a:latin typeface="Garamond" pitchFamily="18" charset="0"/>
              </a:rPr>
              <a:t>se il richiedente possiede i </a:t>
            </a:r>
            <a:r>
              <a:rPr lang="it-IT" sz="2800" b="0" dirty="0" smtClean="0">
                <a:solidFill>
                  <a:srgbClr val="006533"/>
                </a:solidFill>
                <a:latin typeface="Garamond" pitchFamily="18" charset="0"/>
              </a:rPr>
              <a:t>requisiti minimi </a:t>
            </a:r>
            <a:r>
              <a:rPr lang="it-IT" sz="2800" b="0" dirty="0">
                <a:solidFill>
                  <a:srgbClr val="006533"/>
                </a:solidFill>
                <a:latin typeface="Garamond" pitchFamily="18" charset="0"/>
              </a:rPr>
              <a:t>previsti </a:t>
            </a:r>
            <a:r>
              <a:rPr lang="it-IT" sz="2800" b="0" dirty="0" smtClean="0">
                <a:solidFill>
                  <a:srgbClr val="006533"/>
                </a:solidFill>
                <a:latin typeface="Garamond" pitchFamily="18" charset="0"/>
              </a:rPr>
              <a:t>dalla norma.</a:t>
            </a:r>
          </a:p>
          <a:p>
            <a:pPr algn="l"/>
            <a:endParaRPr lang="it-IT" sz="2800" b="0" dirty="0">
              <a:solidFill>
                <a:srgbClr val="006533"/>
              </a:solidFill>
              <a:latin typeface="Garamond" pitchFamily="18" charset="0"/>
            </a:endParaRPr>
          </a:p>
          <a:p>
            <a:pPr algn="l"/>
            <a:r>
              <a:rPr lang="it-IT" sz="2800" b="0" dirty="0" smtClean="0">
                <a:solidFill>
                  <a:srgbClr val="006533"/>
                </a:solidFill>
                <a:latin typeface="Garamond" pitchFamily="18" charset="0"/>
              </a:rPr>
              <a:t>	Elenco pubblico disponibile sul sito </a:t>
            </a:r>
            <a:endParaRPr lang="it-IT" sz="2800" b="0" dirty="0">
              <a:solidFill>
                <a:srgbClr val="006533"/>
              </a:solidFill>
              <a:latin typeface="Garamond" pitchFamily="18" charset="0"/>
            </a:endParaRPr>
          </a:p>
        </p:txBody>
      </p:sp>
      <p:sp>
        <p:nvSpPr>
          <p:cNvPr id="3" name="Freccia a destra 2"/>
          <p:cNvSpPr/>
          <p:nvPr/>
        </p:nvSpPr>
        <p:spPr bwMode="auto">
          <a:xfrm>
            <a:off x="683568" y="6211146"/>
            <a:ext cx="648072" cy="14401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621963850"/>
      </p:ext>
    </p:extLst>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23" name="Rectangle 27"/>
          <p:cNvSpPr>
            <a:spLocks noChangeArrowheads="1"/>
          </p:cNvSpPr>
          <p:nvPr/>
        </p:nvSpPr>
        <p:spPr bwMode="auto">
          <a:xfrm>
            <a:off x="214282" y="928670"/>
            <a:ext cx="8358246" cy="523220"/>
          </a:xfrm>
          <a:prstGeom prst="rect">
            <a:avLst/>
          </a:prstGeom>
          <a:noFill/>
          <a:ln w="9525">
            <a:noFill/>
            <a:miter lim="800000"/>
            <a:headEnd/>
            <a:tailEnd/>
          </a:ln>
          <a:effectLst/>
        </p:spPr>
        <p:txBody>
          <a:bodyPr wrap="square">
            <a:spAutoFit/>
          </a:bodyPr>
          <a:lstStyle/>
          <a:p>
            <a:pPr algn="just"/>
            <a:endParaRPr lang="it-IT" sz="2800" b="0" dirty="0" smtClean="0">
              <a:solidFill>
                <a:srgbClr val="006533"/>
              </a:solidFill>
              <a:latin typeface="Garamond" pitchFamily="18" charset="0"/>
            </a:endParaRPr>
          </a:p>
        </p:txBody>
      </p:sp>
      <p:pic>
        <p:nvPicPr>
          <p:cNvPr id="4" name="Immagine 3" descr="lisbon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088" y="548680"/>
            <a:ext cx="9144000" cy="608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arrotondato 4"/>
          <p:cNvSpPr/>
          <p:nvPr/>
        </p:nvSpPr>
        <p:spPr>
          <a:xfrm>
            <a:off x="236474" y="734714"/>
            <a:ext cx="8848725" cy="1873250"/>
          </a:xfrm>
          <a:prstGeom prst="roundRect">
            <a:avLst/>
          </a:prstGeom>
          <a:solidFill>
            <a:schemeClr val="tx1">
              <a:lumMod val="95000"/>
              <a:lumOff val="5000"/>
              <a:alpha val="68000"/>
            </a:schemeClr>
          </a:solidFill>
        </p:spPr>
        <p:txBody>
          <a:bodyP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it-IT" sz="2800" i="1">
                <a:solidFill>
                  <a:schemeClr val="bg1"/>
                </a:solidFill>
              </a:rPr>
              <a:t>fare dell'Unione Europea la </a:t>
            </a:r>
          </a:p>
          <a:p>
            <a:pPr>
              <a:defRPr/>
            </a:pPr>
            <a:r>
              <a:rPr lang="it-IT" sz="2800" i="1">
                <a:solidFill>
                  <a:schemeClr val="bg1"/>
                </a:solidFill>
              </a:rPr>
              <a:t>più competitiva e dinamica economia della conoscenza del mondo</a:t>
            </a:r>
          </a:p>
          <a:p>
            <a:pPr>
              <a:defRPr/>
            </a:pPr>
            <a:r>
              <a:rPr lang="it-IT" sz="2000">
                <a:solidFill>
                  <a:schemeClr val="bg1"/>
                </a:solidFill>
              </a:rPr>
              <a:t>Strategia di Lisbona, ratificata nel marzo del 2000 dal Consiglio europeo</a:t>
            </a:r>
          </a:p>
        </p:txBody>
      </p:sp>
    </p:spTree>
    <p:extLst>
      <p:ext uri="{BB962C8B-B14F-4D97-AF65-F5344CB8AC3E}">
        <p14:creationId xmlns:p14="http://schemas.microsoft.com/office/powerpoint/2010/main" val="3815680124"/>
      </p:ext>
    </p:extLst>
  </p:cSld>
  <p:clrMapOvr>
    <a:masterClrMapping/>
  </p:clrMapOvr>
  <p:transition advClick="0"/>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89959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La conservazione </a:t>
            </a:r>
            <a:endParaRPr lang="it-IT" sz="3200" i="1" dirty="0">
              <a:solidFill>
                <a:schemeClr val="bg1"/>
              </a:solidFill>
              <a:latin typeface="Times New Roman" pitchFamily="18" charset="0"/>
            </a:endParaRPr>
          </a:p>
        </p:txBody>
      </p:sp>
      <p:sp>
        <p:nvSpPr>
          <p:cNvPr id="7" name="Segnaposto contenuto 1"/>
          <p:cNvSpPr>
            <a:spLocks noGrp="1"/>
          </p:cNvSpPr>
          <p:nvPr/>
        </p:nvSpPr>
        <p:spPr bwMode="auto">
          <a:xfrm>
            <a:off x="457200" y="1166018"/>
            <a:ext cx="8229600" cy="5575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537" indent="0" algn="just">
              <a:spcBef>
                <a:spcPct val="0"/>
              </a:spcBef>
              <a:buNone/>
            </a:pPr>
            <a:endParaRPr lang="it-IT" sz="2800" b="0" dirty="0">
              <a:solidFill>
                <a:srgbClr val="006533"/>
              </a:solidFill>
              <a:latin typeface="Garamond" pitchFamily="18" charset="0"/>
            </a:endParaRPr>
          </a:p>
        </p:txBody>
      </p:sp>
      <p:sp>
        <p:nvSpPr>
          <p:cNvPr id="2" name="Rettangolo 1"/>
          <p:cNvSpPr/>
          <p:nvPr/>
        </p:nvSpPr>
        <p:spPr>
          <a:xfrm>
            <a:off x="457200" y="891315"/>
            <a:ext cx="8280920" cy="4832092"/>
          </a:xfrm>
          <a:prstGeom prst="rect">
            <a:avLst/>
          </a:prstGeom>
        </p:spPr>
        <p:txBody>
          <a:bodyPr wrap="square">
            <a:spAutoFit/>
          </a:bodyPr>
          <a:lstStyle/>
          <a:p>
            <a:pPr algn="l"/>
            <a:r>
              <a:rPr lang="it-IT" sz="2800" b="0" dirty="0">
                <a:solidFill>
                  <a:srgbClr val="006533"/>
                </a:solidFill>
                <a:latin typeface="Garamond" pitchFamily="18" charset="0"/>
              </a:rPr>
              <a:t>Durante le fasi di trasmissione del messaggio di posta elettronica certificata, i gestori mantengono traccia delle operazioni svolte su un apposito log dei messaggi. I dati contenuti nel suddetto registro sono conservati dal gestore di posta elettronica certificata per trenta </a:t>
            </a:r>
            <a:r>
              <a:rPr lang="it-IT" sz="2800" b="0" dirty="0" smtClean="0">
                <a:solidFill>
                  <a:srgbClr val="006533"/>
                </a:solidFill>
                <a:latin typeface="Garamond" pitchFamily="18" charset="0"/>
              </a:rPr>
              <a:t>mesi.</a:t>
            </a:r>
            <a:endParaRPr lang="it-IT" sz="2800" b="0" dirty="0">
              <a:solidFill>
                <a:srgbClr val="006533"/>
              </a:solidFill>
              <a:latin typeface="Garamond" pitchFamily="18" charset="0"/>
            </a:endParaRPr>
          </a:p>
          <a:p>
            <a:pPr algn="l"/>
            <a:endParaRPr lang="it-IT" sz="2800" b="0" dirty="0">
              <a:solidFill>
                <a:srgbClr val="006533"/>
              </a:solidFill>
              <a:latin typeface="Garamond" pitchFamily="18" charset="0"/>
            </a:endParaRPr>
          </a:p>
          <a:p>
            <a:pPr algn="l"/>
            <a:r>
              <a:rPr lang="it-IT" sz="2800" b="0" dirty="0">
                <a:solidFill>
                  <a:srgbClr val="006533"/>
                </a:solidFill>
                <a:latin typeface="Garamond" pitchFamily="18" charset="0"/>
              </a:rPr>
              <a:t>I gestori di posta elettronica certificata prevedono, comunque, l'esistenza di servizi di emergenza che in ogni caso assicurano il completamento della trasmissione ed il rilascio delle ricevute.” </a:t>
            </a:r>
          </a:p>
          <a:p>
            <a:pPr algn="l"/>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900627003"/>
      </p:ext>
    </p:extLst>
  </p:cSld>
  <p:clrMapOvr>
    <a:masterClrMapping/>
  </p:clrMapOvr>
  <p:transition advClick="0"/>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3539430"/>
          </a:xfrm>
          <a:prstGeom prst="rect">
            <a:avLst/>
          </a:prstGeom>
        </p:spPr>
        <p:txBody>
          <a:bodyPr wrap="square">
            <a:spAutoFit/>
          </a:bodyPr>
          <a:lstStyle/>
          <a:p>
            <a:pPr algn="l"/>
            <a:r>
              <a:rPr lang="it-IT" sz="2800" b="0" dirty="0">
                <a:solidFill>
                  <a:srgbClr val="006533"/>
                </a:solidFill>
                <a:latin typeface="Garamond" pitchFamily="18" charset="0"/>
              </a:rPr>
              <a:t>La </a:t>
            </a:r>
            <a:r>
              <a:rPr lang="it-IT" sz="2800" b="0" dirty="0" err="1">
                <a:solidFill>
                  <a:srgbClr val="006533"/>
                </a:solidFill>
                <a:latin typeface="Garamond" pitchFamily="18" charset="0"/>
              </a:rPr>
              <a:t>pec</a:t>
            </a:r>
            <a:r>
              <a:rPr lang="it-IT" sz="2800" b="0" dirty="0">
                <a:solidFill>
                  <a:srgbClr val="006533"/>
                </a:solidFill>
                <a:latin typeface="Garamond" pitchFamily="18" charset="0"/>
              </a:rPr>
              <a:t> supera le “debolezze” intrinseche dell’e-mail tradizionale 	(facile falsificazione del mittente, orario di invio,  notifica di ricezione..) </a:t>
            </a:r>
            <a:r>
              <a:rPr lang="it-IT" sz="2800" b="0" dirty="0" smtClean="0">
                <a:solidFill>
                  <a:srgbClr val="006533"/>
                </a:solidFill>
                <a:latin typeface="Garamond" pitchFamily="18" charset="0"/>
              </a:rPr>
              <a:t>e può essere utilizzata </a:t>
            </a:r>
            <a:r>
              <a:rPr lang="it-IT" sz="2800" b="0" dirty="0">
                <a:solidFill>
                  <a:srgbClr val="006533"/>
                </a:solidFill>
                <a:latin typeface="Garamond" pitchFamily="18" charset="0"/>
              </a:rPr>
              <a:t>in qualsiasi contesto nel quale sia necessario avere </a:t>
            </a:r>
            <a:r>
              <a:rPr lang="it-IT" sz="2800" dirty="0">
                <a:solidFill>
                  <a:srgbClr val="006533"/>
                </a:solidFill>
                <a:latin typeface="Garamond" pitchFamily="18" charset="0"/>
              </a:rPr>
              <a:t>prova</a:t>
            </a:r>
          </a:p>
          <a:p>
            <a:pPr algn="l"/>
            <a:r>
              <a:rPr lang="it-IT" sz="2800" dirty="0">
                <a:solidFill>
                  <a:srgbClr val="006533"/>
                </a:solidFill>
                <a:latin typeface="Garamond" pitchFamily="18" charset="0"/>
              </a:rPr>
              <a:t>opponibile</a:t>
            </a:r>
            <a:r>
              <a:rPr lang="it-IT" sz="2800" b="0" dirty="0">
                <a:solidFill>
                  <a:srgbClr val="006533"/>
                </a:solidFill>
                <a:latin typeface="Garamond" pitchFamily="18" charset="0"/>
              </a:rPr>
              <a:t> </a:t>
            </a:r>
            <a:r>
              <a:rPr lang="it-IT" sz="2800" b="0" i="1" dirty="0">
                <a:solidFill>
                  <a:srgbClr val="006533"/>
                </a:solidFill>
                <a:latin typeface="Garamond" pitchFamily="18" charset="0"/>
              </a:rPr>
              <a:t>dell’invio e della consegna </a:t>
            </a:r>
            <a:r>
              <a:rPr lang="it-IT" sz="2800" b="0" dirty="0">
                <a:solidFill>
                  <a:srgbClr val="006533"/>
                </a:solidFill>
                <a:latin typeface="Garamond" pitchFamily="18" charset="0"/>
              </a:rPr>
              <a:t>di un documento </a:t>
            </a:r>
            <a:r>
              <a:rPr lang="it-IT" sz="2800" b="0" dirty="0" smtClean="0">
                <a:solidFill>
                  <a:srgbClr val="006533"/>
                </a:solidFill>
                <a:latin typeface="Garamond" pitchFamily="18" charset="0"/>
              </a:rPr>
              <a:t>elettronico. </a:t>
            </a:r>
            <a:endParaRPr lang="it-IT" sz="2800" b="0" dirty="0">
              <a:solidFill>
                <a:srgbClr val="006533"/>
              </a:solidFill>
              <a:latin typeface="Garamond" pitchFamily="18" charset="0"/>
            </a:endParaRPr>
          </a:p>
          <a:p>
            <a:pPr algn="l"/>
            <a:r>
              <a:rPr lang="it-IT" sz="2800" b="0" dirty="0">
                <a:solidFill>
                  <a:srgbClr val="006533"/>
                </a:solidFill>
                <a:latin typeface="Garamond" pitchFamily="18" charset="0"/>
              </a:rPr>
              <a:t>	</a:t>
            </a:r>
          </a:p>
          <a:p>
            <a:pPr algn="l"/>
            <a:endParaRPr lang="it-IT" sz="2800" b="0" dirty="0">
              <a:solidFill>
                <a:srgbClr val="006533"/>
              </a:solidFill>
              <a:latin typeface="Garamond" pitchFamily="18" charset="0"/>
            </a:endParaRP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  Argine alle debolezze dell’e-mail   </a:t>
            </a:r>
            <a:endParaRPr lang="it-IT" sz="3200" i="1" dirty="0">
              <a:solidFill>
                <a:schemeClr val="bg1"/>
              </a:solidFill>
              <a:latin typeface="Times New Roman" pitchFamily="18" charset="0"/>
            </a:endParaRPr>
          </a:p>
        </p:txBody>
      </p:sp>
    </p:spTree>
    <p:extLst>
      <p:ext uri="{BB962C8B-B14F-4D97-AF65-F5344CB8AC3E}">
        <p14:creationId xmlns:p14="http://schemas.microsoft.com/office/powerpoint/2010/main" val="3397176895"/>
      </p:ext>
    </p:extLst>
  </p:cSld>
  <p:clrMapOvr>
    <a:masterClrMapping/>
  </p:clrMapOvr>
  <p:transition advClick="0"/>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76942" y="927313"/>
            <a:ext cx="8568952" cy="5262979"/>
          </a:xfrm>
          <a:prstGeom prst="rect">
            <a:avLst/>
          </a:prstGeom>
        </p:spPr>
        <p:txBody>
          <a:bodyPr wrap="square">
            <a:spAutoFit/>
          </a:bodyPr>
          <a:lstStyle/>
          <a:p>
            <a:pPr algn="l"/>
            <a:r>
              <a:rPr lang="it-IT" sz="2800" b="0" dirty="0">
                <a:solidFill>
                  <a:srgbClr val="006533"/>
                </a:solidFill>
                <a:latin typeface="Garamond" pitchFamily="18" charset="0"/>
              </a:rPr>
              <a:t>Utilizzando un parallelo con il mondo cartaceo, </a:t>
            </a:r>
            <a:r>
              <a:rPr lang="it-IT" sz="2800" b="0" dirty="0" smtClean="0">
                <a:solidFill>
                  <a:srgbClr val="006533"/>
                </a:solidFill>
                <a:latin typeface="Garamond" pitchFamily="18" charset="0"/>
              </a:rPr>
              <a:t>si può dire  </a:t>
            </a:r>
            <a:r>
              <a:rPr lang="it-IT" sz="2800" b="0" dirty="0">
                <a:solidFill>
                  <a:srgbClr val="006533"/>
                </a:solidFill>
                <a:latin typeface="Garamond" pitchFamily="18" charset="0"/>
              </a:rPr>
              <a:t>che </a:t>
            </a:r>
            <a:r>
              <a:rPr lang="it-IT" sz="2800" dirty="0" smtClean="0">
                <a:solidFill>
                  <a:srgbClr val="006533"/>
                </a:solidFill>
                <a:latin typeface="Garamond" pitchFamily="18" charset="0"/>
              </a:rPr>
              <a:t>la posta </a:t>
            </a:r>
            <a:r>
              <a:rPr lang="it-IT" sz="2800" dirty="0">
                <a:solidFill>
                  <a:srgbClr val="006533"/>
                </a:solidFill>
                <a:latin typeface="Garamond" pitchFamily="18" charset="0"/>
              </a:rPr>
              <a:t>elettronica sta alla lettera ordinaria come la posta elettronica </a:t>
            </a:r>
            <a:r>
              <a:rPr lang="it-IT" sz="2800" dirty="0" smtClean="0">
                <a:solidFill>
                  <a:srgbClr val="006533"/>
                </a:solidFill>
                <a:latin typeface="Garamond" pitchFamily="18" charset="0"/>
              </a:rPr>
              <a:t>certificata sta </a:t>
            </a:r>
            <a:r>
              <a:rPr lang="it-IT" sz="2800" dirty="0">
                <a:solidFill>
                  <a:srgbClr val="006533"/>
                </a:solidFill>
                <a:latin typeface="Garamond" pitchFamily="18" charset="0"/>
              </a:rPr>
              <a:t>alla </a:t>
            </a:r>
            <a:r>
              <a:rPr lang="it-IT" sz="2800" dirty="0" smtClean="0">
                <a:solidFill>
                  <a:srgbClr val="006533"/>
                </a:solidFill>
                <a:latin typeface="Garamond" pitchFamily="18" charset="0"/>
              </a:rPr>
              <a:t>raccomandata. </a:t>
            </a:r>
          </a:p>
          <a:p>
            <a:pPr algn="l"/>
            <a:endParaRPr lang="it-IT" sz="2800" dirty="0">
              <a:solidFill>
                <a:srgbClr val="006533"/>
              </a:solidFill>
              <a:latin typeface="Garamond" pitchFamily="18" charset="0"/>
            </a:endParaRPr>
          </a:p>
          <a:p>
            <a:pPr algn="l"/>
            <a:r>
              <a:rPr lang="it-IT" sz="2800" dirty="0" smtClean="0">
                <a:solidFill>
                  <a:srgbClr val="006533"/>
                </a:solidFill>
                <a:latin typeface="Garamond" pitchFamily="18" charset="0"/>
              </a:rPr>
              <a:t>Tuttavia		il sistema di </a:t>
            </a:r>
            <a:r>
              <a:rPr lang="it-IT" sz="2800" dirty="0">
                <a:solidFill>
                  <a:srgbClr val="006533"/>
                </a:solidFill>
                <a:latin typeface="Garamond" pitchFamily="18" charset="0"/>
              </a:rPr>
              <a:t>posta elettronica certificata risolve alcune carenze </a:t>
            </a:r>
            <a:r>
              <a:rPr lang="it-IT" sz="2800" dirty="0" smtClean="0">
                <a:solidFill>
                  <a:srgbClr val="006533"/>
                </a:solidFill>
                <a:latin typeface="Garamond" pitchFamily="18" charset="0"/>
              </a:rPr>
              <a:t>intrinseche della </a:t>
            </a:r>
            <a:r>
              <a:rPr lang="it-IT" sz="2800" dirty="0">
                <a:solidFill>
                  <a:srgbClr val="006533"/>
                </a:solidFill>
                <a:latin typeface="Garamond" pitchFamily="18" charset="0"/>
              </a:rPr>
              <a:t>raccomandata </a:t>
            </a:r>
            <a:r>
              <a:rPr lang="it-IT" sz="2800" dirty="0" smtClean="0">
                <a:solidFill>
                  <a:srgbClr val="006533"/>
                </a:solidFill>
                <a:latin typeface="Garamond" pitchFamily="18" charset="0"/>
              </a:rPr>
              <a:t>tradizionale: </a:t>
            </a:r>
          </a:p>
          <a:p>
            <a:pPr marL="457200" indent="-457200" algn="just">
              <a:buFontTx/>
              <a:buChar char="-"/>
            </a:pPr>
            <a:r>
              <a:rPr lang="it-IT" sz="2800" b="0" dirty="0" smtClean="0">
                <a:solidFill>
                  <a:srgbClr val="006533"/>
                </a:solidFill>
                <a:latin typeface="Garamond" pitchFamily="18" charset="0"/>
              </a:rPr>
              <a:t>la </a:t>
            </a:r>
            <a:r>
              <a:rPr lang="it-IT" sz="2800" b="0" dirty="0">
                <a:solidFill>
                  <a:srgbClr val="006533"/>
                </a:solidFill>
                <a:latin typeface="Garamond" pitchFamily="18" charset="0"/>
              </a:rPr>
              <a:t>conoscibilità certa della casella mittente e quindi del </a:t>
            </a:r>
            <a:r>
              <a:rPr lang="it-IT" sz="2800" b="0" dirty="0" smtClean="0">
                <a:solidFill>
                  <a:srgbClr val="006533"/>
                </a:solidFill>
                <a:latin typeface="Garamond" pitchFamily="18" charset="0"/>
              </a:rPr>
              <a:t>titolare, mentre </a:t>
            </a:r>
            <a:r>
              <a:rPr lang="it-IT" sz="2800" b="0" dirty="0">
                <a:solidFill>
                  <a:srgbClr val="006533"/>
                </a:solidFill>
                <a:latin typeface="Garamond" pitchFamily="18" charset="0"/>
              </a:rPr>
              <a:t>non è tracciato colui che spedisce una </a:t>
            </a:r>
            <a:r>
              <a:rPr lang="it-IT" sz="2800" b="0" dirty="0" smtClean="0">
                <a:solidFill>
                  <a:srgbClr val="006533"/>
                </a:solidFill>
                <a:latin typeface="Garamond" pitchFamily="18" charset="0"/>
              </a:rPr>
              <a:t>raccomandata;</a:t>
            </a:r>
          </a:p>
          <a:p>
            <a:pPr marL="457200" indent="-457200" algn="just">
              <a:buFontTx/>
              <a:buChar char="-"/>
            </a:pPr>
            <a:r>
              <a:rPr lang="it-IT" sz="2800" b="0" dirty="0" smtClean="0">
                <a:solidFill>
                  <a:srgbClr val="006533"/>
                </a:solidFill>
                <a:latin typeface="Garamond" pitchFamily="18" charset="0"/>
              </a:rPr>
              <a:t>la </a:t>
            </a:r>
            <a:r>
              <a:rPr lang="it-IT" sz="2800" b="0" dirty="0">
                <a:solidFill>
                  <a:srgbClr val="006533"/>
                </a:solidFill>
                <a:latin typeface="Garamond" pitchFamily="18" charset="0"/>
              </a:rPr>
              <a:t>possibilità di legare in maniera certa ed opponibile la </a:t>
            </a:r>
            <a:r>
              <a:rPr lang="it-IT" sz="2800" b="0" dirty="0" smtClean="0">
                <a:solidFill>
                  <a:srgbClr val="006533"/>
                </a:solidFill>
                <a:latin typeface="Garamond" pitchFamily="18" charset="0"/>
              </a:rPr>
              <a:t>trasmissione con </a:t>
            </a:r>
            <a:r>
              <a:rPr lang="it-IT" sz="2800" b="0" dirty="0">
                <a:solidFill>
                  <a:srgbClr val="006533"/>
                </a:solidFill>
                <a:latin typeface="Garamond" pitchFamily="18" charset="0"/>
              </a:rPr>
              <a:t>il documento </a:t>
            </a:r>
            <a:r>
              <a:rPr lang="it-IT" sz="2800" b="0" dirty="0" smtClean="0">
                <a:solidFill>
                  <a:srgbClr val="006533"/>
                </a:solidFill>
                <a:latin typeface="Garamond" pitchFamily="18" charset="0"/>
              </a:rPr>
              <a:t>trasmesso</a:t>
            </a:r>
            <a:r>
              <a:rPr lang="it-IT" sz="2800" b="0" dirty="0">
                <a:solidFill>
                  <a:srgbClr val="006533"/>
                </a:solidFill>
                <a:latin typeface="Garamond" pitchFamily="18" charset="0"/>
              </a:rPr>
              <a:t>.</a:t>
            </a:r>
          </a:p>
        </p:txBody>
      </p:sp>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  La «raccomandata» informatica    </a:t>
            </a:r>
            <a:endParaRPr lang="it-IT" sz="3200" i="1" dirty="0">
              <a:solidFill>
                <a:schemeClr val="bg1"/>
              </a:solidFill>
              <a:latin typeface="Times New Roman" pitchFamily="18" charset="0"/>
            </a:endParaRPr>
          </a:p>
        </p:txBody>
      </p:sp>
      <p:sp>
        <p:nvSpPr>
          <p:cNvPr id="3" name="Freccia a destra 2"/>
          <p:cNvSpPr/>
          <p:nvPr/>
        </p:nvSpPr>
        <p:spPr bwMode="auto">
          <a:xfrm>
            <a:off x="1835696" y="2780928"/>
            <a:ext cx="978408" cy="2880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287148005"/>
      </p:ext>
    </p:extLst>
  </p:cSld>
  <p:clrMapOvr>
    <a:masterClrMapping/>
  </p:clrMapOvr>
  <p:transition advClick="0"/>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chemeClr val="bg1"/>
                </a:solidFill>
                <a:latin typeface="Times New Roman" pitchFamily="18" charset="0"/>
              </a:rPr>
              <a:t>Un sistema di «trasporto» </a:t>
            </a:r>
            <a:endParaRPr lang="it-IT" sz="3200" i="1" dirty="0">
              <a:solidFill>
                <a:schemeClr val="bg1"/>
              </a:solidFill>
              <a:latin typeface="Times New Roman" pitchFamily="18" charset="0"/>
            </a:endParaRPr>
          </a:p>
        </p:txBody>
      </p:sp>
      <p:sp>
        <p:nvSpPr>
          <p:cNvPr id="3" name="Rettangolo 2"/>
          <p:cNvSpPr/>
          <p:nvPr/>
        </p:nvSpPr>
        <p:spPr>
          <a:xfrm>
            <a:off x="422031" y="1196752"/>
            <a:ext cx="8321008" cy="3970318"/>
          </a:xfrm>
          <a:prstGeom prst="rect">
            <a:avLst/>
          </a:prstGeom>
        </p:spPr>
        <p:txBody>
          <a:bodyPr wrap="square">
            <a:spAutoFit/>
          </a:bodyPr>
          <a:lstStyle/>
          <a:p>
            <a:pPr algn="l"/>
            <a:r>
              <a:rPr lang="it-IT" sz="2800" b="0" dirty="0" smtClean="0">
                <a:solidFill>
                  <a:srgbClr val="006533"/>
                </a:solidFill>
                <a:latin typeface="Garamond" pitchFamily="18" charset="0"/>
              </a:rPr>
              <a:t>E’ importante sottolineare che </a:t>
            </a:r>
            <a:r>
              <a:rPr lang="it-IT" sz="2800" b="0" dirty="0">
                <a:solidFill>
                  <a:srgbClr val="006533"/>
                </a:solidFill>
                <a:latin typeface="Garamond" pitchFamily="18" charset="0"/>
              </a:rPr>
              <a:t>la PEC è </a:t>
            </a:r>
            <a:r>
              <a:rPr lang="it-IT" sz="2800" dirty="0" smtClean="0">
                <a:solidFill>
                  <a:srgbClr val="006533"/>
                </a:solidFill>
                <a:latin typeface="Garamond" pitchFamily="18" charset="0"/>
              </a:rPr>
              <a:t>esclusivamente un </a:t>
            </a:r>
            <a:r>
              <a:rPr lang="it-IT" sz="2800" dirty="0">
                <a:solidFill>
                  <a:srgbClr val="006533"/>
                </a:solidFill>
                <a:latin typeface="Garamond" pitchFamily="18" charset="0"/>
              </a:rPr>
              <a:t>servizio di trasporto</a:t>
            </a:r>
            <a:r>
              <a:rPr lang="it-IT" sz="2800" b="0" dirty="0">
                <a:solidFill>
                  <a:srgbClr val="006533"/>
                </a:solidFill>
                <a:latin typeface="Garamond" pitchFamily="18" charset="0"/>
              </a:rPr>
              <a:t> ed in quanto tale non entra nel </a:t>
            </a:r>
            <a:r>
              <a:rPr lang="it-IT" sz="2800" b="0" dirty="0" smtClean="0">
                <a:solidFill>
                  <a:srgbClr val="006533"/>
                </a:solidFill>
                <a:latin typeface="Garamond" pitchFamily="18" charset="0"/>
              </a:rPr>
              <a:t>merito di </a:t>
            </a:r>
            <a:r>
              <a:rPr lang="it-IT" sz="2800" b="0" dirty="0">
                <a:solidFill>
                  <a:srgbClr val="006533"/>
                </a:solidFill>
                <a:latin typeface="Garamond" pitchFamily="18" charset="0"/>
              </a:rPr>
              <a:t>ciò che è oggetto del trasferimento dal mittente al </a:t>
            </a:r>
            <a:r>
              <a:rPr lang="it-IT" sz="2800" b="0" dirty="0" smtClean="0">
                <a:solidFill>
                  <a:srgbClr val="006533"/>
                </a:solidFill>
                <a:latin typeface="Garamond" pitchFamily="18" charset="0"/>
              </a:rPr>
              <a:t>destinatario (</a:t>
            </a:r>
            <a:r>
              <a:rPr lang="it-IT" sz="2800" b="0" i="1" dirty="0" smtClean="0">
                <a:solidFill>
                  <a:srgbClr val="006533"/>
                </a:solidFill>
                <a:latin typeface="Garamond" pitchFamily="18" charset="0"/>
              </a:rPr>
              <a:t>il documento informatico</a:t>
            </a:r>
            <a:r>
              <a:rPr lang="it-IT" sz="2800" b="0" dirty="0" smtClean="0">
                <a:solidFill>
                  <a:srgbClr val="006533"/>
                </a:solidFill>
                <a:latin typeface="Garamond" pitchFamily="18" charset="0"/>
              </a:rPr>
              <a:t>). </a:t>
            </a:r>
          </a:p>
          <a:p>
            <a:pPr algn="l"/>
            <a:endParaRPr lang="it-IT" sz="2800" b="0" dirty="0">
              <a:solidFill>
                <a:srgbClr val="006533"/>
              </a:solidFill>
              <a:latin typeface="Garamond" pitchFamily="18" charset="0"/>
            </a:endParaRPr>
          </a:p>
          <a:p>
            <a:pPr algn="l"/>
            <a:r>
              <a:rPr lang="it-IT" sz="2800" b="0" dirty="0" smtClean="0">
                <a:solidFill>
                  <a:srgbClr val="006533"/>
                </a:solidFill>
                <a:latin typeface="Garamond" pitchFamily="18" charset="0"/>
              </a:rPr>
              <a:t>La certificazione (e </a:t>
            </a:r>
            <a:r>
              <a:rPr lang="it-IT" sz="2800" dirty="0" smtClean="0">
                <a:solidFill>
                  <a:srgbClr val="006533"/>
                </a:solidFill>
                <a:latin typeface="Garamond" pitchFamily="18" charset="0"/>
              </a:rPr>
              <a:t>il valore giuridico privilegiato</a:t>
            </a:r>
            <a:r>
              <a:rPr lang="it-IT" sz="2800" b="0" dirty="0" smtClean="0">
                <a:solidFill>
                  <a:srgbClr val="006533"/>
                </a:solidFill>
                <a:latin typeface="Garamond" pitchFamily="18" charset="0"/>
              </a:rPr>
              <a:t>) si riferisce </a:t>
            </a:r>
            <a:r>
              <a:rPr lang="it-IT" sz="2800" dirty="0" smtClean="0">
                <a:solidFill>
                  <a:srgbClr val="006533"/>
                </a:solidFill>
                <a:latin typeface="Garamond" pitchFamily="18" charset="0"/>
              </a:rPr>
              <a:t>soltanto al inoltro del documento</a:t>
            </a:r>
            <a:r>
              <a:rPr lang="it-IT" sz="2800" b="0" dirty="0" smtClean="0">
                <a:solidFill>
                  <a:srgbClr val="006533"/>
                </a:solidFill>
                <a:latin typeface="Garamond" pitchFamily="18" charset="0"/>
              </a:rPr>
              <a:t>, e nulla dice sulla paternità e sulla validità del documento trasportato. </a:t>
            </a:r>
          </a:p>
          <a:p>
            <a:pPr algn="l"/>
            <a:endParaRPr lang="it-IT" sz="2800" b="0" dirty="0">
              <a:solidFill>
                <a:srgbClr val="006533"/>
              </a:solidFill>
              <a:latin typeface="Garamond" pitchFamily="18" charset="0"/>
            </a:endParaRPr>
          </a:p>
        </p:txBody>
      </p:sp>
    </p:spTree>
  </p:cSld>
  <p:clrMapOvr>
    <a:masterClrMapping/>
  </p:clrMapOvr>
  <p:transition advClick="0"/>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Attenzione..!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311545" y="1124744"/>
            <a:ext cx="8358246" cy="4832092"/>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La disponibilità da parte del mittente della ricevuta di avvenuta </a:t>
            </a:r>
            <a:r>
              <a:rPr lang="it-IT" sz="2800" b="0" dirty="0" smtClean="0">
                <a:solidFill>
                  <a:srgbClr val="006533"/>
                </a:solidFill>
                <a:latin typeface="Garamond" pitchFamily="18" charset="0"/>
              </a:rPr>
              <a:t>consegna </a:t>
            </a:r>
            <a:r>
              <a:rPr lang="it-IT" sz="2800" dirty="0" smtClean="0">
                <a:solidFill>
                  <a:srgbClr val="006533"/>
                </a:solidFill>
                <a:latin typeface="Garamond" pitchFamily="18" charset="0"/>
              </a:rPr>
              <a:t>non </a:t>
            </a:r>
            <a:r>
              <a:rPr lang="it-IT" sz="2800" dirty="0">
                <a:solidFill>
                  <a:srgbClr val="006533"/>
                </a:solidFill>
                <a:latin typeface="Garamond" pitchFamily="18" charset="0"/>
              </a:rPr>
              <a:t>garantisce la lettura del messaggio </a:t>
            </a:r>
            <a:r>
              <a:rPr lang="it-IT" sz="2800" b="0" dirty="0">
                <a:solidFill>
                  <a:srgbClr val="006533"/>
                </a:solidFill>
                <a:latin typeface="Garamond" pitchFamily="18" charset="0"/>
              </a:rPr>
              <a:t>da parte del destinatario, </a:t>
            </a:r>
            <a:r>
              <a:rPr lang="it-IT" sz="2800" b="0" dirty="0" smtClean="0">
                <a:solidFill>
                  <a:srgbClr val="006533"/>
                </a:solidFill>
                <a:latin typeface="Garamond" pitchFamily="18" charset="0"/>
              </a:rPr>
              <a:t>ma solo che </a:t>
            </a:r>
            <a:r>
              <a:rPr lang="it-IT" sz="2800" b="0" dirty="0">
                <a:solidFill>
                  <a:srgbClr val="006533"/>
                </a:solidFill>
                <a:latin typeface="Garamond" pitchFamily="18" charset="0"/>
              </a:rPr>
              <a:t>il messaggio </a:t>
            </a:r>
            <a:r>
              <a:rPr lang="it-IT" sz="2800" b="0" dirty="0" smtClean="0">
                <a:solidFill>
                  <a:srgbClr val="006533"/>
                </a:solidFill>
                <a:latin typeface="Garamond" pitchFamily="18" charset="0"/>
              </a:rPr>
              <a:t>spedito </a:t>
            </a:r>
            <a:r>
              <a:rPr lang="it-IT" sz="2800" b="0" dirty="0">
                <a:solidFill>
                  <a:srgbClr val="006533"/>
                </a:solidFill>
                <a:latin typeface="Garamond" pitchFamily="18" charset="0"/>
              </a:rPr>
              <a:t>è stato consegnato – inalterato – nella casella di </a:t>
            </a:r>
            <a:r>
              <a:rPr lang="it-IT" sz="2800" b="0" dirty="0" smtClean="0">
                <a:solidFill>
                  <a:srgbClr val="006533"/>
                </a:solidFill>
                <a:latin typeface="Garamond" pitchFamily="18" charset="0"/>
              </a:rPr>
              <a:t>Posta Elettronica </a:t>
            </a:r>
            <a:r>
              <a:rPr lang="it-IT" sz="2800" b="0" dirty="0">
                <a:solidFill>
                  <a:srgbClr val="006533"/>
                </a:solidFill>
                <a:latin typeface="Garamond" pitchFamily="18" charset="0"/>
              </a:rPr>
              <a:t>Certificata del destinatario</a:t>
            </a:r>
            <a:r>
              <a:rPr lang="it-IT" sz="2800" b="0" dirty="0" smtClean="0">
                <a:solidFill>
                  <a:srgbClr val="006533"/>
                </a:solidFill>
                <a:latin typeface="Garamond" pitchFamily="18" charset="0"/>
              </a:rPr>
              <a:t>.</a:t>
            </a:r>
          </a:p>
          <a:p>
            <a:pPr algn="just"/>
            <a:endParaRPr lang="it-IT" sz="2800" b="0" dirty="0">
              <a:solidFill>
                <a:srgbClr val="006533"/>
              </a:solidFill>
              <a:latin typeface="Garamond" pitchFamily="18" charset="0"/>
            </a:endParaRPr>
          </a:p>
          <a:p>
            <a:pPr algn="just"/>
            <a:r>
              <a:rPr lang="it-IT" sz="2800" dirty="0" smtClean="0">
                <a:solidFill>
                  <a:srgbClr val="006533"/>
                </a:solidFill>
                <a:latin typeface="Garamond" pitchFamily="18" charset="0"/>
              </a:rPr>
              <a:t>Il </a:t>
            </a:r>
            <a:r>
              <a:rPr lang="it-IT" sz="2800" dirty="0">
                <a:solidFill>
                  <a:srgbClr val="006533"/>
                </a:solidFill>
                <a:latin typeface="Garamond" pitchFamily="18" charset="0"/>
              </a:rPr>
              <a:t>destinatario di un </a:t>
            </a:r>
            <a:r>
              <a:rPr lang="it-IT" sz="2800" dirty="0" smtClean="0">
                <a:solidFill>
                  <a:srgbClr val="006533"/>
                </a:solidFill>
                <a:latin typeface="Garamond" pitchFamily="18" charset="0"/>
              </a:rPr>
              <a:t>messaggio di </a:t>
            </a:r>
            <a:r>
              <a:rPr lang="it-IT" sz="2800" dirty="0">
                <a:solidFill>
                  <a:srgbClr val="006533"/>
                </a:solidFill>
                <a:latin typeface="Garamond" pitchFamily="18" charset="0"/>
              </a:rPr>
              <a:t>PEC non può negarne l’avvenuta ricezione</a:t>
            </a:r>
            <a:r>
              <a:rPr lang="it-IT" sz="2800" b="0" dirty="0">
                <a:solidFill>
                  <a:srgbClr val="006533"/>
                </a:solidFill>
                <a:latin typeface="Garamond" pitchFamily="18" charset="0"/>
              </a:rPr>
              <a:t>, dal momento </a:t>
            </a:r>
            <a:r>
              <a:rPr lang="it-IT" sz="2800" b="0" dirty="0" smtClean="0">
                <a:solidFill>
                  <a:srgbClr val="006533"/>
                </a:solidFill>
                <a:latin typeface="Garamond" pitchFamily="18" charset="0"/>
              </a:rPr>
              <a:t>che </a:t>
            </a:r>
            <a:r>
              <a:rPr lang="it-IT" sz="2800" b="0" dirty="0">
                <a:solidFill>
                  <a:srgbClr val="006533"/>
                </a:solidFill>
                <a:latin typeface="Garamond" pitchFamily="18" charset="0"/>
              </a:rPr>
              <a:t>la ricevuta di avvenuta consegna</a:t>
            </a:r>
            <a:r>
              <a:rPr lang="it-IT" sz="2800" b="0" dirty="0" smtClean="0">
                <a:solidFill>
                  <a:srgbClr val="006533"/>
                </a:solidFill>
                <a:latin typeface="Garamond" pitchFamily="18" charset="0"/>
              </a:rPr>
              <a:t>, </a:t>
            </a:r>
            <a:r>
              <a:rPr lang="it-IT" sz="2800" b="0" dirty="0">
                <a:solidFill>
                  <a:srgbClr val="006533"/>
                </a:solidFill>
                <a:latin typeface="Garamond" pitchFamily="18" charset="0"/>
              </a:rPr>
              <a:t>riporta la data e l’ora in cui il </a:t>
            </a:r>
            <a:r>
              <a:rPr lang="it-IT" sz="2800" b="0" dirty="0" smtClean="0">
                <a:solidFill>
                  <a:srgbClr val="006533"/>
                </a:solidFill>
                <a:latin typeface="Garamond" pitchFamily="18" charset="0"/>
              </a:rPr>
              <a:t>messaggio è </a:t>
            </a:r>
            <a:r>
              <a:rPr lang="it-IT" sz="2800" b="0" dirty="0">
                <a:solidFill>
                  <a:srgbClr val="006533"/>
                </a:solidFill>
                <a:latin typeface="Garamond" pitchFamily="18" charset="0"/>
              </a:rPr>
              <a:t>stato consegnato nella casella di PEC del destinatario, </a:t>
            </a:r>
            <a:r>
              <a:rPr lang="it-IT" sz="2800" b="0" dirty="0" smtClean="0">
                <a:solidFill>
                  <a:srgbClr val="006533"/>
                </a:solidFill>
                <a:latin typeface="Garamond" pitchFamily="18" charset="0"/>
              </a:rPr>
              <a:t>certificandone, di </a:t>
            </a:r>
            <a:r>
              <a:rPr lang="it-IT" sz="2800" b="0" dirty="0">
                <a:solidFill>
                  <a:srgbClr val="006533"/>
                </a:solidFill>
                <a:latin typeface="Garamond" pitchFamily="18" charset="0"/>
              </a:rPr>
              <a:t>fatto, l’avvenuta </a:t>
            </a:r>
            <a:r>
              <a:rPr lang="it-IT" sz="2800" b="0" dirty="0" smtClean="0">
                <a:solidFill>
                  <a:srgbClr val="006533"/>
                </a:solidFill>
                <a:latin typeface="Garamond" pitchFamily="18" charset="0"/>
              </a:rPr>
              <a:t>consegna. </a:t>
            </a:r>
          </a:p>
        </p:txBody>
      </p:sp>
    </p:spTree>
    <p:extLst>
      <p:ext uri="{BB962C8B-B14F-4D97-AF65-F5344CB8AC3E}">
        <p14:creationId xmlns:p14="http://schemas.microsoft.com/office/powerpoint/2010/main" val="1604442932"/>
      </p:ext>
    </p:extLst>
  </p:cSld>
  <p:clrMapOvr>
    <a:masterClrMapping/>
  </p:clrMapOvr>
  <p:transition advClick="0"/>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E la CEC-PAC…?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428596" y="1000108"/>
            <a:ext cx="7786742" cy="461665"/>
          </a:xfrm>
          <a:prstGeom prst="rect">
            <a:avLst/>
          </a:prstGeom>
          <a:noFill/>
          <a:ln w="9525">
            <a:noFill/>
            <a:miter lim="800000"/>
            <a:headEnd/>
            <a:tailEnd/>
          </a:ln>
          <a:effectLst/>
        </p:spPr>
        <p:txBody>
          <a:bodyPr wrap="square">
            <a:spAutoFit/>
          </a:bodyPr>
          <a:lstStyle/>
          <a:p>
            <a:pPr algn="just"/>
            <a:endParaRPr lang="it-IT" sz="2400" b="0" dirty="0" smtClean="0">
              <a:solidFill>
                <a:srgbClr val="006533"/>
              </a:solidFill>
              <a:latin typeface="Garamond"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1461771"/>
            <a:ext cx="5184576" cy="40554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9424434"/>
      </p:ext>
    </p:extLst>
  </p:cSld>
  <p:clrMapOvr>
    <a:masterClrMapping/>
  </p:clrMapOvr>
  <p:transition advClick="0"/>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142852"/>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DL. </a:t>
            </a:r>
            <a:r>
              <a:rPr lang="it-IT" sz="3200" i="1" dirty="0">
                <a:solidFill>
                  <a:srgbClr val="FFFFFF"/>
                </a:solidFill>
                <a:latin typeface="Times New Roman" pitchFamily="18" charset="0"/>
              </a:rPr>
              <a:t>29 novembre 2008, n. 185</a:t>
            </a:r>
          </a:p>
        </p:txBody>
      </p:sp>
      <p:sp>
        <p:nvSpPr>
          <p:cNvPr id="234523" name="Rectangle 27"/>
          <p:cNvSpPr>
            <a:spLocks noChangeArrowheads="1"/>
          </p:cNvSpPr>
          <p:nvPr/>
        </p:nvSpPr>
        <p:spPr bwMode="auto">
          <a:xfrm>
            <a:off x="323528" y="928646"/>
            <a:ext cx="7786742" cy="5262979"/>
          </a:xfrm>
          <a:prstGeom prst="rect">
            <a:avLst/>
          </a:prstGeom>
          <a:noFill/>
          <a:ln w="9525">
            <a:noFill/>
            <a:miter lim="800000"/>
            <a:headEnd/>
            <a:tailEnd/>
          </a:ln>
          <a:effectLst/>
        </p:spPr>
        <p:txBody>
          <a:bodyPr wrap="square">
            <a:spAutoFit/>
          </a:bodyPr>
          <a:lstStyle/>
          <a:p>
            <a:pPr algn="just"/>
            <a:r>
              <a:rPr lang="it-IT" sz="2800" b="0" dirty="0" smtClean="0">
                <a:solidFill>
                  <a:srgbClr val="006533"/>
                </a:solidFill>
                <a:latin typeface="Garamond" pitchFamily="18" charset="0"/>
              </a:rPr>
              <a:t>Art. 16 bis </a:t>
            </a:r>
          </a:p>
          <a:p>
            <a:pPr algn="just"/>
            <a:r>
              <a:rPr lang="it-IT" sz="2800" b="0" dirty="0" smtClean="0">
                <a:solidFill>
                  <a:srgbClr val="006533"/>
                </a:solidFill>
                <a:latin typeface="Garamond" pitchFamily="18" charset="0"/>
              </a:rPr>
              <a:t>Per  </a:t>
            </a:r>
            <a:r>
              <a:rPr lang="it-IT" sz="2800" b="0" dirty="0">
                <a:solidFill>
                  <a:srgbClr val="006533"/>
                </a:solidFill>
                <a:latin typeface="Garamond" pitchFamily="18" charset="0"/>
              </a:rPr>
              <a:t>favorire  la  realizzazione  degli  obiettivi  di  </a:t>
            </a:r>
            <a:r>
              <a:rPr lang="it-IT" sz="2800" b="0" i="1" dirty="0" smtClean="0">
                <a:solidFill>
                  <a:srgbClr val="006533"/>
                </a:solidFill>
                <a:latin typeface="Garamond" pitchFamily="18" charset="0"/>
              </a:rPr>
              <a:t>massima diffusione </a:t>
            </a:r>
            <a:r>
              <a:rPr lang="it-IT" sz="2800" b="0" i="1" dirty="0">
                <a:solidFill>
                  <a:srgbClr val="006533"/>
                </a:solidFill>
                <a:latin typeface="Garamond" pitchFamily="18" charset="0"/>
              </a:rPr>
              <a:t>delle tecnologie telematiche </a:t>
            </a:r>
            <a:r>
              <a:rPr lang="it-IT" sz="2800" b="0" dirty="0">
                <a:solidFill>
                  <a:srgbClr val="006533"/>
                </a:solidFill>
                <a:latin typeface="Garamond" pitchFamily="18" charset="0"/>
              </a:rPr>
              <a:t>nelle comunicazioni, </a:t>
            </a:r>
            <a:r>
              <a:rPr lang="it-IT" sz="2800" b="0" dirty="0" smtClean="0">
                <a:solidFill>
                  <a:srgbClr val="006533"/>
                </a:solidFill>
                <a:latin typeface="Garamond" pitchFamily="18" charset="0"/>
              </a:rPr>
              <a:t>previsti dal codice   </a:t>
            </a:r>
            <a:r>
              <a:rPr lang="it-IT" sz="2800" b="0" dirty="0">
                <a:solidFill>
                  <a:srgbClr val="006533"/>
                </a:solidFill>
                <a:latin typeface="Garamond" pitchFamily="18" charset="0"/>
              </a:rPr>
              <a:t>dell'amministrazione   digitale, </a:t>
            </a:r>
            <a:r>
              <a:rPr lang="it-IT" sz="2800" b="0" i="1" dirty="0" smtClean="0">
                <a:solidFill>
                  <a:srgbClr val="006533"/>
                </a:solidFill>
                <a:latin typeface="Garamond" pitchFamily="18" charset="0"/>
              </a:rPr>
              <a:t>ai </a:t>
            </a:r>
            <a:r>
              <a:rPr lang="it-IT" sz="2800" b="0" i="1" dirty="0">
                <a:solidFill>
                  <a:srgbClr val="006533"/>
                </a:solidFill>
                <a:latin typeface="Garamond" pitchFamily="18" charset="0"/>
              </a:rPr>
              <a:t>cittadini che ne fanno </a:t>
            </a:r>
            <a:r>
              <a:rPr lang="it-IT" sz="2800" b="0" i="1" dirty="0" smtClean="0">
                <a:solidFill>
                  <a:srgbClr val="006533"/>
                </a:solidFill>
                <a:latin typeface="Garamond" pitchFamily="18" charset="0"/>
              </a:rPr>
              <a:t>richiesta</a:t>
            </a:r>
            <a:r>
              <a:rPr lang="it-IT" sz="2800" b="0" dirty="0" smtClean="0">
                <a:solidFill>
                  <a:srgbClr val="006533"/>
                </a:solidFill>
                <a:latin typeface="Garamond" pitchFamily="18" charset="0"/>
              </a:rPr>
              <a:t> </a:t>
            </a:r>
            <a:r>
              <a:rPr lang="it-IT" sz="2800" b="0" dirty="0" err="1" smtClean="0">
                <a:solidFill>
                  <a:srgbClr val="006533"/>
                </a:solidFill>
                <a:latin typeface="Garamond" pitchFamily="18" charset="0"/>
              </a:rPr>
              <a:t>e‘</a:t>
            </a:r>
            <a:r>
              <a:rPr lang="it-IT" sz="2800" b="0" dirty="0" smtClean="0">
                <a:solidFill>
                  <a:srgbClr val="006533"/>
                </a:solidFill>
                <a:latin typeface="Garamond" pitchFamily="18" charset="0"/>
              </a:rPr>
              <a:t> attribuita   </a:t>
            </a:r>
            <a:r>
              <a:rPr lang="it-IT" sz="2800" b="0" i="1" dirty="0">
                <a:solidFill>
                  <a:srgbClr val="006533"/>
                </a:solidFill>
                <a:latin typeface="Garamond" pitchFamily="18" charset="0"/>
              </a:rPr>
              <a:t>una   casella  di  posta  elettronica  certificata</a:t>
            </a:r>
            <a:r>
              <a:rPr lang="it-IT" sz="2800" b="0" dirty="0">
                <a:solidFill>
                  <a:srgbClr val="006533"/>
                </a:solidFill>
                <a:latin typeface="Garamond" pitchFamily="18" charset="0"/>
              </a:rPr>
              <a:t>.</a:t>
            </a:r>
          </a:p>
          <a:p>
            <a:pPr algn="just"/>
            <a:r>
              <a:rPr lang="it-IT" sz="2800" b="0" dirty="0">
                <a:solidFill>
                  <a:srgbClr val="006533"/>
                </a:solidFill>
                <a:latin typeface="Garamond" pitchFamily="18" charset="0"/>
              </a:rPr>
              <a:t>L'utilizzo della posta elettronica certificata avviene ai sensi </a:t>
            </a:r>
            <a:r>
              <a:rPr lang="it-IT" sz="2800" b="0" dirty="0" smtClean="0">
                <a:solidFill>
                  <a:srgbClr val="006533"/>
                </a:solidFill>
                <a:latin typeface="Garamond" pitchFamily="18" charset="0"/>
              </a:rPr>
              <a:t>degli articoli </a:t>
            </a:r>
            <a:r>
              <a:rPr lang="it-IT" sz="2800" b="0" dirty="0">
                <a:solidFill>
                  <a:srgbClr val="006533"/>
                </a:solidFill>
                <a:latin typeface="Garamond" pitchFamily="18" charset="0"/>
              </a:rPr>
              <a:t>6 e 48 del citato codice di cui al decreto legislativo n. </a:t>
            </a:r>
            <a:r>
              <a:rPr lang="it-IT" sz="2800" b="0" dirty="0" smtClean="0">
                <a:solidFill>
                  <a:srgbClr val="006533"/>
                </a:solidFill>
                <a:latin typeface="Garamond" pitchFamily="18" charset="0"/>
              </a:rPr>
              <a:t>82 del </a:t>
            </a:r>
            <a:r>
              <a:rPr lang="it-IT" sz="2800" b="0" dirty="0">
                <a:solidFill>
                  <a:srgbClr val="006533"/>
                </a:solidFill>
                <a:latin typeface="Garamond" pitchFamily="18" charset="0"/>
              </a:rPr>
              <a:t>2005, con effetto equivalente, ove necessario, alla </a:t>
            </a:r>
            <a:r>
              <a:rPr lang="it-IT" sz="2800" b="0" dirty="0" smtClean="0">
                <a:solidFill>
                  <a:srgbClr val="006533"/>
                </a:solidFill>
                <a:latin typeface="Garamond" pitchFamily="18" charset="0"/>
              </a:rPr>
              <a:t>notificazione per  </a:t>
            </a:r>
            <a:r>
              <a:rPr lang="it-IT" sz="2800" b="0" dirty="0">
                <a:solidFill>
                  <a:srgbClr val="006533"/>
                </a:solidFill>
                <a:latin typeface="Garamond" pitchFamily="18" charset="0"/>
              </a:rPr>
              <a:t>mezzo  della  posta.  </a:t>
            </a:r>
          </a:p>
        </p:txBody>
      </p:sp>
      <p:sp>
        <p:nvSpPr>
          <p:cNvPr id="3" name="Freccia a destra 2"/>
          <p:cNvSpPr/>
          <p:nvPr/>
        </p:nvSpPr>
        <p:spPr bwMode="auto">
          <a:xfrm>
            <a:off x="2390935" y="1170112"/>
            <a:ext cx="1080120" cy="14401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810621527"/>
      </p:ext>
    </p:extLst>
  </p:cSld>
  <p:clrMapOvr>
    <a:masterClrMapping/>
  </p:clrMapOvr>
  <p:transition advClick="0"/>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142852"/>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428596" y="1000108"/>
            <a:ext cx="7786742" cy="954107"/>
          </a:xfrm>
          <a:prstGeom prst="rect">
            <a:avLst/>
          </a:prstGeom>
          <a:noFill/>
          <a:ln w="9525">
            <a:noFill/>
            <a:miter lim="800000"/>
            <a:headEnd/>
            <a:tailEnd/>
          </a:ln>
          <a:effectLst/>
        </p:spPr>
        <p:txBody>
          <a:bodyPr wrap="square">
            <a:spAutoFit/>
          </a:bodyPr>
          <a:lstStyle/>
          <a:p>
            <a:pPr algn="just"/>
            <a:endParaRPr lang="it-IT" sz="2800" b="0" dirty="0">
              <a:solidFill>
                <a:srgbClr val="006533"/>
              </a:solidFill>
              <a:latin typeface="Garamond" pitchFamily="18" charset="0"/>
            </a:endParaRPr>
          </a:p>
          <a:p>
            <a:pPr algn="just"/>
            <a:endParaRPr lang="it-IT" sz="2800" b="0" dirty="0">
              <a:solidFill>
                <a:srgbClr val="006533"/>
              </a:solidFill>
              <a:latin typeface="Garamond"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1500"/>
            <a:ext cx="9036496"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475882"/>
      </p:ext>
    </p:extLst>
  </p:cSld>
  <p:clrMapOvr>
    <a:masterClrMapping/>
  </p:clrMapOvr>
  <p:transition advClick="0"/>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E’ una </a:t>
            </a:r>
            <a:r>
              <a:rPr lang="it-IT" sz="3200" i="1" dirty="0" err="1" smtClean="0">
                <a:solidFill>
                  <a:srgbClr val="FFFFFF"/>
                </a:solidFill>
                <a:latin typeface="Times New Roman" pitchFamily="18" charset="0"/>
              </a:rPr>
              <a:t>pec</a:t>
            </a:r>
            <a:r>
              <a:rPr lang="it-IT" sz="3200" i="1" dirty="0" smtClean="0">
                <a:solidFill>
                  <a:srgbClr val="FFFFFF"/>
                </a:solidFill>
                <a:latin typeface="Times New Roman" pitchFamily="18" charset="0"/>
              </a:rPr>
              <a:t> uguale alle altre…?  </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179512" y="1000108"/>
            <a:ext cx="8856984" cy="5693866"/>
          </a:xfrm>
          <a:prstGeom prst="rect">
            <a:avLst/>
          </a:prstGeom>
          <a:noFill/>
          <a:ln w="9525">
            <a:noFill/>
            <a:miter lim="800000"/>
            <a:headEnd/>
            <a:tailEnd/>
          </a:ln>
          <a:effectLst/>
        </p:spPr>
        <p:txBody>
          <a:bodyPr wrap="square">
            <a:spAutoFit/>
          </a:bodyPr>
          <a:lstStyle/>
          <a:p>
            <a:pPr marL="457200" indent="-457200" algn="just">
              <a:buFont typeface="Arial" pitchFamily="34" charset="0"/>
              <a:buChar char="•"/>
            </a:pPr>
            <a:r>
              <a:rPr lang="it-IT" sz="2800" b="0" dirty="0" smtClean="0">
                <a:solidFill>
                  <a:srgbClr val="006533"/>
                </a:solidFill>
                <a:latin typeface="Garamond" pitchFamily="18" charset="0"/>
              </a:rPr>
              <a:t>Consente di mandare e ricevere messaggi soltanto dalla Pubblica amministrazione; </a:t>
            </a:r>
            <a:endParaRPr lang="it-IT" sz="2800" b="0" dirty="0">
              <a:solidFill>
                <a:srgbClr val="006533"/>
              </a:solidFill>
              <a:latin typeface="Garamond" pitchFamily="18" charset="0"/>
            </a:endParaRPr>
          </a:p>
          <a:p>
            <a:pPr marL="457200" indent="-457200" algn="just">
              <a:buFont typeface="Arial" pitchFamily="34" charset="0"/>
              <a:buChar char="•"/>
            </a:pPr>
            <a:endParaRPr lang="it-IT" sz="2800" b="0" dirty="0">
              <a:solidFill>
                <a:srgbClr val="006533"/>
              </a:solidFill>
              <a:latin typeface="Garamond" pitchFamily="18" charset="0"/>
            </a:endParaRPr>
          </a:p>
          <a:p>
            <a:pPr algn="just"/>
            <a:r>
              <a:rPr lang="it-IT" sz="2800" b="0" dirty="0" smtClean="0">
                <a:solidFill>
                  <a:srgbClr val="006533"/>
                </a:solidFill>
                <a:latin typeface="Garamond" pitchFamily="18" charset="0"/>
              </a:rPr>
              <a:t>Inoltre 		</a:t>
            </a:r>
          </a:p>
          <a:p>
            <a:pPr algn="just"/>
            <a:r>
              <a:rPr lang="it-IT" sz="2800" b="0" dirty="0">
                <a:solidFill>
                  <a:srgbClr val="006533"/>
                </a:solidFill>
                <a:latin typeface="Garamond" pitchFamily="18" charset="0"/>
              </a:rPr>
              <a:t>La </a:t>
            </a:r>
            <a:r>
              <a:rPr lang="it-IT" sz="2800" b="0" dirty="0" err="1">
                <a:solidFill>
                  <a:srgbClr val="006533"/>
                </a:solidFill>
                <a:latin typeface="Garamond" pitchFamily="18" charset="0"/>
              </a:rPr>
              <a:t>volonta'</a:t>
            </a:r>
            <a:r>
              <a:rPr lang="it-IT" sz="2800" b="0" dirty="0">
                <a:solidFill>
                  <a:srgbClr val="006533"/>
                </a:solidFill>
                <a:latin typeface="Garamond" pitchFamily="18" charset="0"/>
              </a:rPr>
              <a:t> del cittadino espressa ai sensi dell'art. 2, comma</a:t>
            </a:r>
          </a:p>
          <a:p>
            <a:pPr algn="just"/>
            <a:r>
              <a:rPr lang="it-IT" sz="2800" b="0" dirty="0">
                <a:solidFill>
                  <a:srgbClr val="006533"/>
                </a:solidFill>
                <a:latin typeface="Garamond" pitchFamily="18" charset="0"/>
              </a:rPr>
              <a:t>1, rappresenta la esplicita accettazione dell'invio, tramite PEC, </a:t>
            </a:r>
            <a:r>
              <a:rPr lang="it-IT" sz="2800" b="0" dirty="0" smtClean="0">
                <a:solidFill>
                  <a:srgbClr val="006533"/>
                </a:solidFill>
                <a:latin typeface="Garamond" pitchFamily="18" charset="0"/>
              </a:rPr>
              <a:t>da parte </a:t>
            </a:r>
            <a:r>
              <a:rPr lang="it-IT" sz="2800" b="0" dirty="0">
                <a:solidFill>
                  <a:srgbClr val="006533"/>
                </a:solidFill>
                <a:latin typeface="Garamond" pitchFamily="18" charset="0"/>
              </a:rPr>
              <a:t>delle pubbliche amministrazioni di tutti i provvedimenti e </a:t>
            </a:r>
            <a:r>
              <a:rPr lang="it-IT" sz="2800" b="0" dirty="0" smtClean="0">
                <a:solidFill>
                  <a:srgbClr val="006533"/>
                </a:solidFill>
                <a:latin typeface="Garamond" pitchFamily="18" charset="0"/>
              </a:rPr>
              <a:t>gli atti </a:t>
            </a:r>
            <a:r>
              <a:rPr lang="it-IT" sz="2800" b="0" dirty="0">
                <a:solidFill>
                  <a:srgbClr val="006533"/>
                </a:solidFill>
                <a:latin typeface="Garamond" pitchFamily="18" charset="0"/>
              </a:rPr>
              <a:t>che lo </a:t>
            </a:r>
            <a:r>
              <a:rPr lang="it-IT" sz="2800" b="0" dirty="0" smtClean="0">
                <a:solidFill>
                  <a:srgbClr val="006533"/>
                </a:solidFill>
                <a:latin typeface="Garamond" pitchFamily="18" charset="0"/>
              </a:rPr>
              <a:t>riguardano</a:t>
            </a:r>
            <a:r>
              <a:rPr lang="it-IT" sz="2800" b="0" dirty="0">
                <a:solidFill>
                  <a:srgbClr val="006533"/>
                </a:solidFill>
                <a:latin typeface="Garamond" pitchFamily="18" charset="0"/>
              </a:rPr>
              <a:t> </a:t>
            </a:r>
            <a:r>
              <a:rPr lang="it-IT" sz="2800" b="0" dirty="0" smtClean="0">
                <a:solidFill>
                  <a:srgbClr val="006533"/>
                </a:solidFill>
                <a:latin typeface="Garamond" pitchFamily="18" charset="0"/>
              </a:rPr>
              <a:t>(art. DPR 6 maggio 2009).</a:t>
            </a:r>
          </a:p>
          <a:p>
            <a:pPr algn="just"/>
            <a:endParaRPr lang="it-IT" sz="2800" b="0" dirty="0" smtClean="0">
              <a:solidFill>
                <a:srgbClr val="006533"/>
              </a:solidFill>
              <a:latin typeface="Garamond" pitchFamily="18" charset="0"/>
            </a:endParaRPr>
          </a:p>
          <a:p>
            <a:r>
              <a:rPr lang="it-IT" sz="2800" dirty="0" smtClean="0">
                <a:solidFill>
                  <a:srgbClr val="006533"/>
                </a:solidFill>
                <a:latin typeface="Garamond" pitchFamily="18" charset="0"/>
              </a:rPr>
              <a:t>Automatica elezione di domicilio</a:t>
            </a:r>
            <a:r>
              <a:rPr lang="it-IT" sz="2800" b="0" dirty="0" smtClean="0">
                <a:solidFill>
                  <a:srgbClr val="006533"/>
                </a:solidFill>
                <a:latin typeface="Garamond" pitchFamily="18" charset="0"/>
              </a:rPr>
              <a:t>! </a:t>
            </a:r>
            <a:endParaRPr lang="it-IT" sz="2800" b="0" dirty="0">
              <a:solidFill>
                <a:srgbClr val="006533"/>
              </a:solidFill>
              <a:latin typeface="Garamond" pitchFamily="18" charset="0"/>
            </a:endParaRPr>
          </a:p>
          <a:p>
            <a:pPr algn="just"/>
            <a:endParaRPr lang="it-IT" sz="2800" b="0" dirty="0" smtClean="0">
              <a:solidFill>
                <a:srgbClr val="006533"/>
              </a:solidFill>
              <a:latin typeface="Garamond" pitchFamily="18" charset="0"/>
            </a:endParaRPr>
          </a:p>
          <a:p>
            <a:pPr algn="just"/>
            <a:r>
              <a:rPr lang="it-IT" sz="2800" b="0" dirty="0" smtClean="0">
                <a:solidFill>
                  <a:srgbClr val="006533"/>
                </a:solidFill>
                <a:latin typeface="Garamond" pitchFamily="18" charset="0"/>
              </a:rPr>
              <a:t> </a:t>
            </a:r>
          </a:p>
        </p:txBody>
      </p:sp>
      <p:sp>
        <p:nvSpPr>
          <p:cNvPr id="2" name="Freccia a destra 1"/>
          <p:cNvSpPr/>
          <p:nvPr/>
        </p:nvSpPr>
        <p:spPr bwMode="auto">
          <a:xfrm>
            <a:off x="1835696" y="2492896"/>
            <a:ext cx="720080" cy="21602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
        <p:nvSpPr>
          <p:cNvPr id="4" name="Freccia in giù 3"/>
          <p:cNvSpPr/>
          <p:nvPr/>
        </p:nvSpPr>
        <p:spPr bwMode="auto">
          <a:xfrm>
            <a:off x="4139952" y="4725144"/>
            <a:ext cx="468052" cy="36004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708664820"/>
      </p:ext>
    </p:extLst>
  </p:cSld>
  <p:clrMapOvr>
    <a:masterClrMapping/>
  </p:clrMapOvr>
  <p:transition advClick="0"/>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E’ una </a:t>
            </a:r>
            <a:r>
              <a:rPr lang="it-IT" sz="3200" i="1" dirty="0" err="1" smtClean="0">
                <a:solidFill>
                  <a:srgbClr val="FFFFFF"/>
                </a:solidFill>
                <a:latin typeface="Times New Roman" pitchFamily="18" charset="0"/>
              </a:rPr>
              <a:t>pec</a:t>
            </a:r>
            <a:r>
              <a:rPr lang="it-IT" sz="3200" i="1" dirty="0" smtClean="0">
                <a:solidFill>
                  <a:srgbClr val="FFFFFF"/>
                </a:solidFill>
                <a:latin typeface="Times New Roman" pitchFamily="18" charset="0"/>
              </a:rPr>
              <a:t> uguale alle altre…? (2) </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179512" y="1000108"/>
            <a:ext cx="8856984" cy="2677656"/>
          </a:xfrm>
          <a:prstGeom prst="rect">
            <a:avLst/>
          </a:prstGeom>
          <a:noFill/>
          <a:ln w="9525">
            <a:noFill/>
            <a:miter lim="800000"/>
            <a:headEnd/>
            <a:tailEnd/>
          </a:ln>
          <a:effectLst/>
        </p:spPr>
        <p:txBody>
          <a:bodyPr wrap="square">
            <a:spAutoFit/>
          </a:bodyPr>
          <a:lstStyle/>
          <a:p>
            <a:pPr marL="457200" indent="-457200" algn="just">
              <a:buFont typeface="Arial" pitchFamily="34" charset="0"/>
              <a:buChar char="•"/>
            </a:pPr>
            <a:r>
              <a:rPr lang="it-IT" sz="2800" b="0" dirty="0">
                <a:solidFill>
                  <a:srgbClr val="006533"/>
                </a:solidFill>
                <a:latin typeface="Garamond" pitchFamily="18" charset="0"/>
              </a:rPr>
              <a:t>L'uso del servizio </a:t>
            </a:r>
            <a:r>
              <a:rPr lang="it-IT" sz="2800" b="0" dirty="0" err="1">
                <a:solidFill>
                  <a:srgbClr val="006533"/>
                </a:solidFill>
                <a:latin typeface="Garamond" pitchFamily="18" charset="0"/>
              </a:rPr>
              <a:t>e'</a:t>
            </a:r>
            <a:r>
              <a:rPr lang="it-IT" sz="2800" b="0" dirty="0">
                <a:solidFill>
                  <a:srgbClr val="006533"/>
                </a:solidFill>
                <a:latin typeface="Garamond" pitchFamily="18" charset="0"/>
              </a:rPr>
              <a:t> </a:t>
            </a:r>
            <a:r>
              <a:rPr lang="it-IT" sz="2800" dirty="0">
                <a:solidFill>
                  <a:srgbClr val="006533"/>
                </a:solidFill>
                <a:latin typeface="Garamond" pitchFamily="18" charset="0"/>
              </a:rPr>
              <a:t>personale e riservato</a:t>
            </a:r>
            <a:r>
              <a:rPr lang="it-IT" sz="2800" b="0" dirty="0">
                <a:solidFill>
                  <a:srgbClr val="006533"/>
                </a:solidFill>
                <a:latin typeface="Garamond" pitchFamily="18" charset="0"/>
              </a:rPr>
              <a:t>. Non </a:t>
            </a:r>
            <a:r>
              <a:rPr lang="it-IT" sz="2800" b="0" dirty="0" err="1">
                <a:solidFill>
                  <a:srgbClr val="006533"/>
                </a:solidFill>
                <a:latin typeface="Garamond" pitchFamily="18" charset="0"/>
              </a:rPr>
              <a:t>e'</a:t>
            </a:r>
            <a:r>
              <a:rPr lang="it-IT" sz="2800" b="0" dirty="0">
                <a:solidFill>
                  <a:srgbClr val="006533"/>
                </a:solidFill>
                <a:latin typeface="Garamond" pitchFamily="18" charset="0"/>
              </a:rPr>
              <a:t> </a:t>
            </a:r>
            <a:r>
              <a:rPr lang="it-IT" sz="2800" b="0" dirty="0" smtClean="0">
                <a:solidFill>
                  <a:srgbClr val="006533"/>
                </a:solidFill>
                <a:latin typeface="Garamond" pitchFamily="18" charset="0"/>
              </a:rPr>
              <a:t>consentito accedere </a:t>
            </a:r>
            <a:r>
              <a:rPr lang="it-IT" sz="2800" b="0" dirty="0">
                <a:solidFill>
                  <a:srgbClr val="006533"/>
                </a:solidFill>
                <a:latin typeface="Garamond" pitchFamily="18" charset="0"/>
              </a:rPr>
              <a:t>ad un'utenza per conto di terzi o cedere la propria utenza </a:t>
            </a:r>
            <a:r>
              <a:rPr lang="it-IT" sz="2800" b="0" dirty="0" smtClean="0">
                <a:solidFill>
                  <a:srgbClr val="006533"/>
                </a:solidFill>
                <a:latin typeface="Garamond" pitchFamily="18" charset="0"/>
              </a:rPr>
              <a:t>a terzi</a:t>
            </a:r>
            <a:r>
              <a:rPr lang="it-IT" sz="2800" b="0" dirty="0">
                <a:solidFill>
                  <a:srgbClr val="006533"/>
                </a:solidFill>
                <a:latin typeface="Garamond" pitchFamily="18" charset="0"/>
              </a:rPr>
              <a:t>.</a:t>
            </a:r>
          </a:p>
          <a:p>
            <a:pPr algn="just"/>
            <a:r>
              <a:rPr lang="it-IT" sz="2800" b="0" dirty="0" smtClean="0">
                <a:solidFill>
                  <a:srgbClr val="006533"/>
                </a:solidFill>
                <a:latin typeface="Garamond" pitchFamily="18" charset="0"/>
              </a:rPr>
              <a:t> </a:t>
            </a:r>
            <a:endParaRPr lang="it-IT" sz="2800" b="0" dirty="0">
              <a:solidFill>
                <a:srgbClr val="006533"/>
              </a:solidFill>
              <a:latin typeface="Garamond" pitchFamily="18" charset="0"/>
            </a:endParaRPr>
          </a:p>
          <a:p>
            <a:pPr algn="just"/>
            <a:endParaRPr lang="it-IT" sz="2800" b="0" dirty="0" smtClean="0">
              <a:solidFill>
                <a:srgbClr val="006533"/>
              </a:solidFill>
              <a:latin typeface="Garamond" pitchFamily="18" charset="0"/>
            </a:endParaRPr>
          </a:p>
          <a:p>
            <a:pPr algn="just"/>
            <a:r>
              <a:rPr lang="it-IT" sz="2800" b="0" dirty="0" smtClean="0">
                <a:solidFill>
                  <a:srgbClr val="006533"/>
                </a:solidFill>
                <a:latin typeface="Garamond" pitchFamily="18" charset="0"/>
              </a:rPr>
              <a:t> </a:t>
            </a:r>
          </a:p>
        </p:txBody>
      </p:sp>
    </p:spTree>
    <p:extLst>
      <p:ext uri="{BB962C8B-B14F-4D97-AF65-F5344CB8AC3E}">
        <p14:creationId xmlns:p14="http://schemas.microsoft.com/office/powerpoint/2010/main" val="3831173092"/>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23" name="Rectangle 27"/>
          <p:cNvSpPr>
            <a:spLocks noChangeArrowheads="1"/>
          </p:cNvSpPr>
          <p:nvPr/>
        </p:nvSpPr>
        <p:spPr bwMode="auto">
          <a:xfrm>
            <a:off x="214282" y="928670"/>
            <a:ext cx="8358246" cy="523220"/>
          </a:xfrm>
          <a:prstGeom prst="rect">
            <a:avLst/>
          </a:prstGeom>
          <a:noFill/>
          <a:ln w="9525">
            <a:noFill/>
            <a:miter lim="800000"/>
            <a:headEnd/>
            <a:tailEnd/>
          </a:ln>
          <a:effectLst/>
        </p:spPr>
        <p:txBody>
          <a:bodyPr wrap="square">
            <a:spAutoFit/>
          </a:bodyPr>
          <a:lstStyle/>
          <a:p>
            <a:pPr algn="just"/>
            <a:endParaRPr lang="it-IT" sz="2800" b="0" dirty="0" smtClean="0">
              <a:solidFill>
                <a:srgbClr val="006533"/>
              </a:solidFill>
              <a:latin typeface="Garamond" pitchFamily="18" charset="0"/>
            </a:endParaRPr>
          </a:p>
        </p:txBody>
      </p:sp>
      <p:sp>
        <p:nvSpPr>
          <p:cNvPr id="2" name="Rettangolo 1"/>
          <p:cNvSpPr/>
          <p:nvPr/>
        </p:nvSpPr>
        <p:spPr>
          <a:xfrm>
            <a:off x="214282" y="1190280"/>
            <a:ext cx="8589005" cy="3970318"/>
          </a:xfrm>
          <a:prstGeom prst="rect">
            <a:avLst/>
          </a:prstGeom>
        </p:spPr>
        <p:txBody>
          <a:bodyPr wrap="square">
            <a:spAutoFit/>
          </a:bodyPr>
          <a:lstStyle/>
          <a:p>
            <a:pPr marL="457200" indent="-457200" algn="just">
              <a:buFont typeface="Arial" pitchFamily="34" charset="0"/>
              <a:buChar char="•"/>
            </a:pPr>
            <a:r>
              <a:rPr lang="it-IT" sz="2800" b="0" dirty="0">
                <a:solidFill>
                  <a:srgbClr val="006533"/>
                </a:solidFill>
                <a:latin typeface="Garamond" pitchFamily="18" charset="0"/>
              </a:rPr>
              <a:t>creazione di un </a:t>
            </a:r>
            <a:r>
              <a:rPr lang="it-IT" sz="2800" dirty="0">
                <a:solidFill>
                  <a:srgbClr val="006533"/>
                </a:solidFill>
                <a:latin typeface="Garamond" pitchFamily="18" charset="0"/>
              </a:rPr>
              <a:t>unico spazio europeo dell'informazione</a:t>
            </a:r>
          </a:p>
          <a:p>
            <a:pPr algn="just"/>
            <a:r>
              <a:rPr lang="it-IT" sz="2800" b="0" dirty="0">
                <a:solidFill>
                  <a:srgbClr val="006533"/>
                </a:solidFill>
                <a:latin typeface="Garamond" pitchFamily="18" charset="0"/>
              </a:rPr>
              <a:t> </a:t>
            </a:r>
            <a:r>
              <a:rPr lang="it-IT" sz="2800" b="0" dirty="0" smtClean="0">
                <a:solidFill>
                  <a:srgbClr val="006533"/>
                </a:solidFill>
                <a:latin typeface="Garamond" pitchFamily="18" charset="0"/>
              </a:rPr>
              <a:t>     innovazione </a:t>
            </a:r>
            <a:r>
              <a:rPr lang="it-IT" sz="2800" b="0" dirty="0">
                <a:solidFill>
                  <a:srgbClr val="006533"/>
                </a:solidFill>
                <a:latin typeface="Garamond" pitchFamily="18" charset="0"/>
              </a:rPr>
              <a:t>e investimento nella </a:t>
            </a:r>
            <a:r>
              <a:rPr lang="it-IT" sz="2800" b="0" dirty="0" smtClean="0">
                <a:solidFill>
                  <a:srgbClr val="006533"/>
                </a:solidFill>
                <a:latin typeface="Garamond" pitchFamily="18" charset="0"/>
              </a:rPr>
              <a:t>ricerca</a:t>
            </a:r>
          </a:p>
          <a:p>
            <a:pPr algn="just"/>
            <a:endParaRPr lang="it-IT" sz="2800" b="0" dirty="0" smtClean="0">
              <a:solidFill>
                <a:srgbClr val="006533"/>
              </a:solidFill>
              <a:latin typeface="Garamond" pitchFamily="18" charset="0"/>
            </a:endParaRPr>
          </a:p>
          <a:p>
            <a:pPr marL="457200" indent="-457200" algn="just">
              <a:buFont typeface="Arial" pitchFamily="34" charset="0"/>
              <a:buChar char="•"/>
            </a:pPr>
            <a:r>
              <a:rPr lang="it-IT" sz="2800" b="0" dirty="0" smtClean="0">
                <a:solidFill>
                  <a:srgbClr val="006533"/>
                </a:solidFill>
                <a:latin typeface="Garamond" pitchFamily="18" charset="0"/>
              </a:rPr>
              <a:t>sviluppo </a:t>
            </a:r>
            <a:r>
              <a:rPr lang="it-IT" sz="2800" b="0" dirty="0">
                <a:solidFill>
                  <a:srgbClr val="006533"/>
                </a:solidFill>
                <a:latin typeface="Garamond" pitchFamily="18" charset="0"/>
              </a:rPr>
              <a:t>e diffusione di </a:t>
            </a:r>
            <a:r>
              <a:rPr lang="it-IT" sz="2800" dirty="0">
                <a:solidFill>
                  <a:srgbClr val="006533"/>
                </a:solidFill>
                <a:latin typeface="Garamond" pitchFamily="18" charset="0"/>
              </a:rPr>
              <a:t>servizi di </a:t>
            </a:r>
            <a:r>
              <a:rPr lang="it-IT" sz="2800" dirty="0" err="1">
                <a:solidFill>
                  <a:srgbClr val="006533"/>
                </a:solidFill>
                <a:latin typeface="Garamond" pitchFamily="18" charset="0"/>
              </a:rPr>
              <a:t>eGov</a:t>
            </a:r>
            <a:r>
              <a:rPr lang="it-IT" sz="2800" dirty="0">
                <a:solidFill>
                  <a:srgbClr val="006533"/>
                </a:solidFill>
                <a:latin typeface="Garamond" pitchFamily="18" charset="0"/>
              </a:rPr>
              <a:t> </a:t>
            </a:r>
            <a:r>
              <a:rPr lang="it-IT" sz="2800" b="0" dirty="0">
                <a:solidFill>
                  <a:srgbClr val="006533"/>
                </a:solidFill>
                <a:latin typeface="Garamond" pitchFamily="18" charset="0"/>
              </a:rPr>
              <a:t>per migliorare l’efficienza e l’efficacia della pubblica amministrazione; </a:t>
            </a:r>
            <a:endParaRPr lang="it-IT" sz="2800" b="0" dirty="0" smtClean="0">
              <a:solidFill>
                <a:srgbClr val="006533"/>
              </a:solidFill>
              <a:latin typeface="Garamond" pitchFamily="18" charset="0"/>
            </a:endParaRPr>
          </a:p>
          <a:p>
            <a:pPr algn="just"/>
            <a:endParaRPr lang="it-IT" sz="2800" b="0" dirty="0">
              <a:solidFill>
                <a:srgbClr val="006533"/>
              </a:solidFill>
              <a:latin typeface="Garamond" pitchFamily="18" charset="0"/>
            </a:endParaRPr>
          </a:p>
          <a:p>
            <a:pPr marL="457200" indent="-457200" algn="just">
              <a:buFont typeface="Arial" pitchFamily="34" charset="0"/>
              <a:buChar char="•"/>
            </a:pPr>
            <a:r>
              <a:rPr lang="it-IT" sz="2800" dirty="0">
                <a:solidFill>
                  <a:srgbClr val="006533"/>
                </a:solidFill>
                <a:latin typeface="Garamond" pitchFamily="18" charset="0"/>
              </a:rPr>
              <a:t>inclusione digitale</a:t>
            </a:r>
            <a:r>
              <a:rPr lang="it-IT" sz="2800" b="0" dirty="0">
                <a:solidFill>
                  <a:srgbClr val="006533"/>
                </a:solidFill>
                <a:latin typeface="Garamond" pitchFamily="18" charset="0"/>
              </a:rPr>
              <a:t>, ovvero non lasciare indietro nessun cittadino rispetto alla fruizione di servizi di digitali.</a:t>
            </a:r>
          </a:p>
        </p:txBody>
      </p:sp>
    </p:spTree>
    <p:extLst>
      <p:ext uri="{BB962C8B-B14F-4D97-AF65-F5344CB8AC3E}">
        <p14:creationId xmlns:p14="http://schemas.microsoft.com/office/powerpoint/2010/main" val="2762757717"/>
      </p:ext>
    </p:extLst>
  </p:cSld>
  <p:clrMapOvr>
    <a:masterClrMapping/>
  </p:clrMapOvr>
  <p:transition advClick="0"/>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soggetti obbligati  </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428596" y="785794"/>
            <a:ext cx="7786742" cy="5693866"/>
          </a:xfrm>
          <a:prstGeom prst="rect">
            <a:avLst/>
          </a:prstGeom>
          <a:noFill/>
          <a:ln w="9525">
            <a:noFill/>
            <a:miter lim="800000"/>
            <a:headEnd/>
            <a:tailEnd/>
          </a:ln>
          <a:effectLst/>
        </p:spPr>
        <p:txBody>
          <a:bodyPr wrap="square">
            <a:spAutoFit/>
          </a:bodyPr>
          <a:lstStyle/>
          <a:p>
            <a:pPr algn="just"/>
            <a:r>
              <a:rPr lang="it-IT" sz="2800" b="0" dirty="0" smtClean="0">
                <a:solidFill>
                  <a:srgbClr val="006533"/>
                </a:solidFill>
                <a:latin typeface="Garamond" pitchFamily="18" charset="0"/>
              </a:rPr>
              <a:t>Sono obbligati a possedere e comunicare l’indirizzo di posta elettronica certificata: </a:t>
            </a:r>
          </a:p>
          <a:p>
            <a:pPr marL="457200" indent="-457200" algn="just">
              <a:buFont typeface="Arial" pitchFamily="34" charset="0"/>
              <a:buChar char="•"/>
            </a:pPr>
            <a:r>
              <a:rPr lang="it-IT" sz="2800" b="0" dirty="0" smtClean="0">
                <a:solidFill>
                  <a:srgbClr val="006533"/>
                </a:solidFill>
                <a:latin typeface="Garamond" pitchFamily="18" charset="0"/>
              </a:rPr>
              <a:t>Le </a:t>
            </a:r>
            <a:r>
              <a:rPr lang="it-IT" sz="2800" dirty="0" smtClean="0">
                <a:solidFill>
                  <a:srgbClr val="006533"/>
                </a:solidFill>
                <a:latin typeface="Garamond" pitchFamily="18" charset="0"/>
              </a:rPr>
              <a:t>imprese</a:t>
            </a:r>
            <a:r>
              <a:rPr lang="it-IT" sz="2800" b="0" dirty="0" smtClean="0">
                <a:solidFill>
                  <a:srgbClr val="006533"/>
                </a:solidFill>
                <a:latin typeface="Garamond" pitchFamily="18" charset="0"/>
              </a:rPr>
              <a:t> costituite in forma </a:t>
            </a:r>
            <a:r>
              <a:rPr lang="it-IT" sz="2800" dirty="0" smtClean="0">
                <a:solidFill>
                  <a:srgbClr val="006533"/>
                </a:solidFill>
                <a:latin typeface="Garamond" pitchFamily="18" charset="0"/>
              </a:rPr>
              <a:t>societaria</a:t>
            </a:r>
            <a:r>
              <a:rPr lang="it-IT" sz="2800" b="0" dirty="0" smtClean="0">
                <a:solidFill>
                  <a:srgbClr val="006533"/>
                </a:solidFill>
                <a:latin typeface="Garamond" pitchFamily="18" charset="0"/>
              </a:rPr>
              <a:t> (comunicazione al registro delle imprese) </a:t>
            </a:r>
          </a:p>
          <a:p>
            <a:pPr marL="457200" indent="-457200" algn="just">
              <a:buFont typeface="Arial" pitchFamily="34" charset="0"/>
              <a:buChar char="•"/>
            </a:pPr>
            <a:r>
              <a:rPr lang="it-IT" sz="2800" dirty="0">
                <a:solidFill>
                  <a:srgbClr val="006533"/>
                </a:solidFill>
                <a:latin typeface="Garamond" pitchFamily="18" charset="0"/>
              </a:rPr>
              <a:t>I professionisti </a:t>
            </a:r>
            <a:r>
              <a:rPr lang="it-IT" sz="2800" b="0" dirty="0">
                <a:solidFill>
                  <a:srgbClr val="006533"/>
                </a:solidFill>
                <a:latin typeface="Garamond" pitchFamily="18" charset="0"/>
              </a:rPr>
              <a:t>iscritti in albi ed elenchi istituiti con legge dello Stato </a:t>
            </a:r>
            <a:r>
              <a:rPr lang="it-IT" sz="2800" b="0" dirty="0" smtClean="0">
                <a:solidFill>
                  <a:srgbClr val="006533"/>
                </a:solidFill>
                <a:latin typeface="Garamond" pitchFamily="18" charset="0"/>
              </a:rPr>
              <a:t>(comunicazione all’ordine) </a:t>
            </a:r>
          </a:p>
          <a:p>
            <a:pPr marL="457200" indent="-457200" algn="just">
              <a:buFont typeface="Arial" pitchFamily="34" charset="0"/>
              <a:buChar char="•"/>
            </a:pPr>
            <a:r>
              <a:rPr lang="it-IT" sz="2800" dirty="0" smtClean="0">
                <a:solidFill>
                  <a:srgbClr val="006533"/>
                </a:solidFill>
                <a:latin typeface="Garamond" pitchFamily="18" charset="0"/>
              </a:rPr>
              <a:t>Le imprese </a:t>
            </a:r>
            <a:r>
              <a:rPr lang="it-IT" sz="2800" dirty="0">
                <a:solidFill>
                  <a:srgbClr val="006533"/>
                </a:solidFill>
                <a:latin typeface="Garamond" pitchFamily="18" charset="0"/>
              </a:rPr>
              <a:t>individuali </a:t>
            </a:r>
            <a:r>
              <a:rPr lang="it-IT" sz="2800" b="0" dirty="0">
                <a:solidFill>
                  <a:srgbClr val="006533"/>
                </a:solidFill>
                <a:latin typeface="Garamond" pitchFamily="18" charset="0"/>
              </a:rPr>
              <a:t>(comunicazione al registro delle imprese) </a:t>
            </a:r>
            <a:endParaRPr lang="it-IT" sz="2800" b="0" dirty="0" smtClean="0">
              <a:solidFill>
                <a:srgbClr val="006533"/>
              </a:solidFill>
              <a:latin typeface="Garamond" pitchFamily="18" charset="0"/>
            </a:endParaRPr>
          </a:p>
          <a:p>
            <a:pPr algn="just"/>
            <a:endParaRPr lang="it-IT" sz="2800" b="0" dirty="0" smtClean="0">
              <a:solidFill>
                <a:srgbClr val="006533"/>
              </a:solidFill>
              <a:latin typeface="Garamond" pitchFamily="18" charset="0"/>
            </a:endParaRPr>
          </a:p>
          <a:p>
            <a:pPr algn="just"/>
            <a:r>
              <a:rPr lang="it-IT" sz="2800" dirty="0">
                <a:solidFill>
                  <a:srgbClr val="006533"/>
                </a:solidFill>
                <a:latin typeface="Garamond" pitchFamily="18" charset="0"/>
              </a:rPr>
              <a:t>NB</a:t>
            </a:r>
            <a:r>
              <a:rPr lang="it-IT" sz="2800" b="0" dirty="0">
                <a:solidFill>
                  <a:srgbClr val="006533"/>
                </a:solidFill>
                <a:latin typeface="Garamond" pitchFamily="18" charset="0"/>
              </a:rPr>
              <a:t> !	per le imprese costituite in forma societaria l’omessa comunicazione dell’indirizzo di </a:t>
            </a:r>
            <a:r>
              <a:rPr lang="it-IT" sz="2800" b="0" dirty="0" err="1">
                <a:solidFill>
                  <a:srgbClr val="006533"/>
                </a:solidFill>
                <a:latin typeface="Garamond" pitchFamily="18" charset="0"/>
              </a:rPr>
              <a:t>pec</a:t>
            </a:r>
            <a:r>
              <a:rPr lang="it-IT" sz="2800" b="0" dirty="0">
                <a:solidFill>
                  <a:srgbClr val="006533"/>
                </a:solidFill>
                <a:latin typeface="Garamond" pitchFamily="18" charset="0"/>
              </a:rPr>
              <a:t> comporta </a:t>
            </a:r>
            <a:r>
              <a:rPr lang="it-IT" sz="2800" dirty="0">
                <a:solidFill>
                  <a:srgbClr val="006533"/>
                </a:solidFill>
                <a:latin typeface="Garamond" pitchFamily="18" charset="0"/>
              </a:rPr>
              <a:t>la sospensione dell’iscrizione </a:t>
            </a:r>
            <a:r>
              <a:rPr lang="it-IT" sz="2800" b="0" dirty="0">
                <a:solidFill>
                  <a:srgbClr val="006533"/>
                </a:solidFill>
                <a:latin typeface="Garamond" pitchFamily="18" charset="0"/>
              </a:rPr>
              <a:t>al registro delle imprese!  </a:t>
            </a:r>
            <a:r>
              <a:rPr lang="it-IT" sz="2800" b="0" dirty="0" smtClean="0">
                <a:solidFill>
                  <a:srgbClr val="006533"/>
                </a:solidFill>
                <a:latin typeface="Garamond" pitchFamily="18" charset="0"/>
              </a:rPr>
              <a:t>  </a:t>
            </a:r>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1244329830"/>
      </p:ext>
    </p:extLst>
  </p:cSld>
  <p:clrMapOvr>
    <a:masterClrMapping/>
  </p:clrMapOvr>
  <p:transition advClick="0"/>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 soggetti obbligati  </a:t>
            </a:r>
            <a:r>
              <a:rPr lang="it-IT" sz="3200" i="1" dirty="0" smtClean="0">
                <a:solidFill>
                  <a:srgbClr val="FFFFFF"/>
                </a:solidFill>
                <a:latin typeface="Times New Roman" pitchFamily="18" charset="0"/>
              </a:rPr>
              <a:t>(2)</a:t>
            </a:r>
            <a:endParaRPr lang="it-IT" sz="3200" i="1" dirty="0">
              <a:solidFill>
                <a:srgbClr val="FFFFFF"/>
              </a:solidFill>
              <a:latin typeface="Times New Roman" pitchFamily="18" charset="0"/>
            </a:endParaRPr>
          </a:p>
        </p:txBody>
      </p:sp>
      <p:sp>
        <p:nvSpPr>
          <p:cNvPr id="3" name="Rettangolo 2"/>
          <p:cNvSpPr/>
          <p:nvPr/>
        </p:nvSpPr>
        <p:spPr>
          <a:xfrm>
            <a:off x="598658" y="1052736"/>
            <a:ext cx="7789766" cy="5693866"/>
          </a:xfrm>
          <a:prstGeom prst="rect">
            <a:avLst/>
          </a:prstGeom>
        </p:spPr>
        <p:txBody>
          <a:bodyPr wrap="square">
            <a:spAutoFit/>
          </a:bodyPr>
          <a:lstStyle/>
          <a:p>
            <a:pPr lvl="0" algn="just"/>
            <a:r>
              <a:rPr lang="it-IT" sz="2800" dirty="0" smtClean="0">
                <a:solidFill>
                  <a:srgbClr val="006533"/>
                </a:solidFill>
                <a:latin typeface="Garamond" pitchFamily="18" charset="0"/>
              </a:rPr>
              <a:t>Le </a:t>
            </a:r>
            <a:r>
              <a:rPr lang="it-IT" sz="2800" dirty="0">
                <a:solidFill>
                  <a:srgbClr val="006533"/>
                </a:solidFill>
                <a:latin typeface="Garamond" pitchFamily="18" charset="0"/>
              </a:rPr>
              <a:t>amministrazioni pubbliche </a:t>
            </a:r>
            <a:r>
              <a:rPr lang="it-IT" sz="2800" dirty="0" smtClean="0">
                <a:solidFill>
                  <a:srgbClr val="006533"/>
                </a:solidFill>
                <a:latin typeface="Garamond" pitchFamily="18" charset="0"/>
              </a:rPr>
              <a:t>devono: </a:t>
            </a:r>
          </a:p>
          <a:p>
            <a:pPr marL="457200" lvl="0" indent="-457200" algn="just">
              <a:buFont typeface="Arial" pitchFamily="34" charset="0"/>
              <a:buChar char="•"/>
            </a:pPr>
            <a:r>
              <a:rPr lang="it-IT" sz="2800" b="0" dirty="0" smtClean="0">
                <a:solidFill>
                  <a:srgbClr val="006533"/>
                </a:solidFill>
                <a:latin typeface="Garamond" pitchFamily="18" charset="0"/>
              </a:rPr>
              <a:t>Istituire </a:t>
            </a:r>
            <a:r>
              <a:rPr lang="it-IT" sz="2800" dirty="0" smtClean="0">
                <a:solidFill>
                  <a:srgbClr val="006533"/>
                </a:solidFill>
                <a:latin typeface="Garamond" pitchFamily="18" charset="0"/>
              </a:rPr>
              <a:t>almeno </a:t>
            </a:r>
            <a:r>
              <a:rPr lang="it-IT" sz="2800" dirty="0">
                <a:solidFill>
                  <a:srgbClr val="006533"/>
                </a:solidFill>
                <a:latin typeface="Garamond" pitchFamily="18" charset="0"/>
              </a:rPr>
              <a:t>un indirizzo di </a:t>
            </a:r>
            <a:r>
              <a:rPr lang="it-IT" sz="2800" dirty="0" err="1">
                <a:solidFill>
                  <a:srgbClr val="006533"/>
                </a:solidFill>
                <a:latin typeface="Garamond" pitchFamily="18" charset="0"/>
              </a:rPr>
              <a:t>pec</a:t>
            </a:r>
            <a:r>
              <a:rPr lang="it-IT" sz="2800" dirty="0">
                <a:solidFill>
                  <a:srgbClr val="006533"/>
                </a:solidFill>
                <a:latin typeface="Garamond" pitchFamily="18" charset="0"/>
              </a:rPr>
              <a:t> </a:t>
            </a:r>
            <a:r>
              <a:rPr lang="it-IT" sz="2800" b="0" dirty="0">
                <a:solidFill>
                  <a:srgbClr val="006533"/>
                </a:solidFill>
                <a:latin typeface="Garamond" pitchFamily="18" charset="0"/>
              </a:rPr>
              <a:t>per ogni </a:t>
            </a:r>
            <a:r>
              <a:rPr lang="it-IT" sz="2800" dirty="0">
                <a:solidFill>
                  <a:srgbClr val="006533"/>
                </a:solidFill>
                <a:latin typeface="Garamond" pitchFamily="18" charset="0"/>
              </a:rPr>
              <a:t>registro di </a:t>
            </a:r>
            <a:r>
              <a:rPr lang="it-IT" sz="2800" dirty="0" smtClean="0">
                <a:solidFill>
                  <a:srgbClr val="006533"/>
                </a:solidFill>
                <a:latin typeface="Garamond" pitchFamily="18" charset="0"/>
              </a:rPr>
              <a:t>protocollo</a:t>
            </a:r>
            <a:r>
              <a:rPr lang="it-IT" sz="2800" b="0" dirty="0" smtClean="0">
                <a:solidFill>
                  <a:srgbClr val="006533"/>
                </a:solidFill>
                <a:latin typeface="Garamond" pitchFamily="18" charset="0"/>
              </a:rPr>
              <a:t>;  </a:t>
            </a:r>
          </a:p>
          <a:p>
            <a:pPr marL="457200" lvl="0" indent="-457200" algn="just">
              <a:buFont typeface="Arial" pitchFamily="34" charset="0"/>
              <a:buChar char="•"/>
            </a:pPr>
            <a:r>
              <a:rPr lang="it-IT" sz="2800" dirty="0" smtClean="0">
                <a:solidFill>
                  <a:srgbClr val="006533"/>
                </a:solidFill>
                <a:latin typeface="Garamond" pitchFamily="18" charset="0"/>
              </a:rPr>
              <a:t>Pubblicare </a:t>
            </a:r>
            <a:r>
              <a:rPr lang="it-IT" sz="2800" dirty="0">
                <a:solidFill>
                  <a:srgbClr val="006533"/>
                </a:solidFill>
                <a:latin typeface="Garamond" pitchFamily="18" charset="0"/>
              </a:rPr>
              <a:t>nei propri siti un indirizzo istituzionale </a:t>
            </a:r>
            <a:r>
              <a:rPr lang="it-IT" sz="2800" b="0" dirty="0">
                <a:solidFill>
                  <a:srgbClr val="006533"/>
                </a:solidFill>
                <a:latin typeface="Garamond" pitchFamily="18" charset="0"/>
              </a:rPr>
              <a:t>di posta elettronica certificata a cui il cittadino possa rivolgersi per qualsiasi </a:t>
            </a:r>
            <a:r>
              <a:rPr lang="it-IT" sz="2800" b="0" dirty="0" smtClean="0">
                <a:solidFill>
                  <a:srgbClr val="006533"/>
                </a:solidFill>
                <a:latin typeface="Garamond" pitchFamily="18" charset="0"/>
              </a:rPr>
              <a:t>richiesta. </a:t>
            </a:r>
            <a:r>
              <a:rPr lang="it-IT" sz="2800" b="0" dirty="0">
                <a:solidFill>
                  <a:srgbClr val="006533"/>
                </a:solidFill>
                <a:latin typeface="Garamond" pitchFamily="18" charset="0"/>
              </a:rPr>
              <a:t>Le amministrazioni devono altresì assicurare un servizio che renda noti al pubblico i tempi di </a:t>
            </a:r>
            <a:r>
              <a:rPr lang="it-IT" sz="2800" b="0" dirty="0" smtClean="0">
                <a:solidFill>
                  <a:srgbClr val="006533"/>
                </a:solidFill>
                <a:latin typeface="Garamond" pitchFamily="18" charset="0"/>
              </a:rPr>
              <a:t>risposta.</a:t>
            </a:r>
          </a:p>
          <a:p>
            <a:pPr marL="457200" lvl="0" indent="-457200" algn="just">
              <a:buFont typeface="Arial" pitchFamily="34" charset="0"/>
              <a:buChar char="•"/>
            </a:pPr>
            <a:r>
              <a:rPr lang="it-IT" sz="2800" dirty="0" smtClean="0">
                <a:solidFill>
                  <a:srgbClr val="006533"/>
                </a:solidFill>
                <a:latin typeface="Garamond" pitchFamily="18" charset="0"/>
              </a:rPr>
              <a:t>Comunicare</a:t>
            </a:r>
            <a:r>
              <a:rPr lang="it-IT" sz="2800" b="0" dirty="0" smtClean="0">
                <a:solidFill>
                  <a:srgbClr val="006533"/>
                </a:solidFill>
                <a:latin typeface="Garamond" pitchFamily="18" charset="0"/>
              </a:rPr>
              <a:t> gli indirizzi di posta elettronica certifica </a:t>
            </a:r>
            <a:r>
              <a:rPr lang="it-IT" sz="2800" dirty="0" smtClean="0">
                <a:solidFill>
                  <a:srgbClr val="006533"/>
                </a:solidFill>
                <a:latin typeface="Garamond" pitchFamily="18" charset="0"/>
              </a:rPr>
              <a:t>all’Indice delle Pubbliche  Amministrazioni</a:t>
            </a:r>
            <a:r>
              <a:rPr lang="it-IT" sz="2800" b="0" dirty="0" smtClean="0">
                <a:solidFill>
                  <a:srgbClr val="006533"/>
                </a:solidFill>
                <a:latin typeface="Garamond" pitchFamily="18" charset="0"/>
              </a:rPr>
              <a:t>. </a:t>
            </a:r>
          </a:p>
          <a:p>
            <a:pPr marL="457200" lvl="0" indent="-457200" algn="just">
              <a:buFont typeface="Arial" pitchFamily="34" charset="0"/>
              <a:buChar char="•"/>
            </a:pPr>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259378117"/>
      </p:ext>
    </p:extLst>
  </p:cSld>
  <p:clrMapOvr>
    <a:masterClrMapping/>
  </p:clrMapOvr>
  <p:transition advClick="0"/>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L’Indice delle Pubbliche Amministrazioni </a:t>
            </a:r>
            <a:endParaRPr lang="it-IT" sz="3200" i="1" dirty="0">
              <a:solidFill>
                <a:srgbClr val="FFFFFF"/>
              </a:solidFill>
              <a:latin typeface="Times New Roman" pitchFamily="18"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42938"/>
            <a:ext cx="9182100" cy="557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2575076"/>
      </p:ext>
    </p:extLst>
  </p:cSld>
  <p:clrMapOvr>
    <a:masterClrMapping/>
  </p:clrMapOvr>
  <p:transition advClick="0"/>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L’Indice delle Pubbliche Amministrazioni (2) </a:t>
            </a:r>
            <a:endParaRPr lang="it-IT" sz="3200" i="1" dirty="0">
              <a:solidFill>
                <a:srgbClr val="FFFFFF"/>
              </a:solidFill>
              <a:latin typeface="Times New Roman" pitchFamily="18" charset="0"/>
            </a:endParaRPr>
          </a:p>
        </p:txBody>
      </p:sp>
      <p:pic>
        <p:nvPicPr>
          <p:cNvPr id="61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124744"/>
            <a:ext cx="7200800"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3652650"/>
      </p:ext>
    </p:extLst>
  </p:cSld>
  <p:clrMapOvr>
    <a:masterClrMapping/>
  </p:clrMapOvr>
  <p:transition advClick="0"/>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052736"/>
            <a:ext cx="7200800"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Le prime sentenze…</a:t>
            </a:r>
            <a:endParaRPr lang="it-IT" sz="3200" i="1" dirty="0">
              <a:solidFill>
                <a:srgbClr val="FFFFFF"/>
              </a:solidFill>
              <a:latin typeface="Times New Roman" pitchFamily="18" charset="0"/>
            </a:endParaRPr>
          </a:p>
        </p:txBody>
      </p:sp>
    </p:spTree>
    <p:extLst>
      <p:ext uri="{BB962C8B-B14F-4D97-AF65-F5344CB8AC3E}">
        <p14:creationId xmlns:p14="http://schemas.microsoft.com/office/powerpoint/2010/main" val="552673325"/>
      </p:ext>
    </p:extLst>
  </p:cSld>
  <p:clrMapOvr>
    <a:masterClrMapping/>
  </p:clrMapOvr>
  <p:transition advClick="0"/>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447257" y="769228"/>
            <a:ext cx="7786742" cy="6124754"/>
          </a:xfrm>
          <a:prstGeom prst="rect">
            <a:avLst/>
          </a:prstGeom>
          <a:noFill/>
          <a:ln w="9525">
            <a:noFill/>
            <a:miter lim="800000"/>
            <a:headEnd/>
            <a:tailEnd/>
          </a:ln>
          <a:effectLst/>
        </p:spPr>
        <p:txBody>
          <a:bodyPr wrap="square">
            <a:spAutoFit/>
          </a:bodyPr>
          <a:lstStyle/>
          <a:p>
            <a:pPr algn="l"/>
            <a:r>
              <a:rPr lang="it-IT" sz="2800" b="0" dirty="0" smtClean="0">
                <a:solidFill>
                  <a:srgbClr val="006533"/>
                </a:solidFill>
                <a:latin typeface="Garamond" pitchFamily="18" charset="0"/>
              </a:rPr>
              <a:t>Per </a:t>
            </a:r>
            <a:r>
              <a:rPr lang="it-IT" sz="2800" b="0" dirty="0">
                <a:solidFill>
                  <a:srgbClr val="006533"/>
                </a:solidFill>
                <a:latin typeface="Garamond" pitchFamily="18" charset="0"/>
              </a:rPr>
              <a:t>la prima volta, trovano applicazione a seguito di un giudizio instaurato innanzi ad un Tribunale le norme previste dal Codice dell’Amministrazione Digitale riferite ai diritti dei cittadini e delle imprese all’uso delle nuove tecnologie. </a:t>
            </a:r>
            <a:endParaRPr lang="it-IT" sz="2800" b="0" dirty="0" smtClean="0">
              <a:solidFill>
                <a:srgbClr val="006533"/>
              </a:solidFill>
              <a:latin typeface="Garamond" pitchFamily="18" charset="0"/>
            </a:endParaRPr>
          </a:p>
          <a:p>
            <a:pPr algn="l"/>
            <a:endParaRPr lang="it-IT" sz="2800" b="0" dirty="0">
              <a:solidFill>
                <a:srgbClr val="006533"/>
              </a:solidFill>
              <a:latin typeface="Garamond" pitchFamily="18" charset="0"/>
            </a:endParaRPr>
          </a:p>
          <a:p>
            <a:pPr algn="l"/>
            <a:r>
              <a:rPr lang="it-IT" sz="2800" b="0" dirty="0">
                <a:solidFill>
                  <a:srgbClr val="006533"/>
                </a:solidFill>
                <a:latin typeface="Garamond" pitchFamily="18" charset="0"/>
              </a:rPr>
              <a:t>Il Tribunale, dopo aver argomentato in merito alla reale, concreta ed immediata imposizione alle regioni di pubblicazione dell’indirizzo di PEC sulle home page dei rispettivi siti web </a:t>
            </a:r>
            <a:r>
              <a:rPr lang="it-IT" sz="2800" b="0" dirty="0" smtClean="0">
                <a:solidFill>
                  <a:srgbClr val="006533"/>
                </a:solidFill>
                <a:latin typeface="Garamond" pitchFamily="18" charset="0"/>
              </a:rPr>
              <a:t>rileva </a:t>
            </a:r>
            <a:r>
              <a:rPr lang="it-IT" sz="2800" b="0" dirty="0">
                <a:solidFill>
                  <a:srgbClr val="006533"/>
                </a:solidFill>
                <a:latin typeface="Garamond" pitchFamily="18" charset="0"/>
              </a:rPr>
              <a:t>che il </a:t>
            </a:r>
            <a:r>
              <a:rPr lang="it-IT" sz="2800" b="0" dirty="0" smtClean="0">
                <a:solidFill>
                  <a:srgbClr val="006533"/>
                </a:solidFill>
                <a:latin typeface="Garamond" pitchFamily="18" charset="0"/>
              </a:rPr>
              <a:t>quadro </a:t>
            </a:r>
            <a:r>
              <a:rPr lang="it-IT" sz="2800" b="0" dirty="0">
                <a:solidFill>
                  <a:srgbClr val="006533"/>
                </a:solidFill>
                <a:latin typeface="Garamond" pitchFamily="18" charset="0"/>
              </a:rPr>
              <a:t>normativo delinea un comportamento esigibile da parte delle Regioni consistente nell’obbligo di </a:t>
            </a:r>
            <a:r>
              <a:rPr lang="it-IT" sz="2800" dirty="0">
                <a:solidFill>
                  <a:srgbClr val="006533"/>
                </a:solidFill>
                <a:latin typeface="Garamond" pitchFamily="18" charset="0"/>
              </a:rPr>
              <a:t>soddisfare le richieste di ogni interessato a comunicare in via informatica tramite la posta elettronica </a:t>
            </a:r>
            <a:r>
              <a:rPr lang="it-IT" sz="2800" dirty="0" smtClean="0">
                <a:solidFill>
                  <a:srgbClr val="006533"/>
                </a:solidFill>
                <a:latin typeface="Garamond" pitchFamily="18" charset="0"/>
              </a:rPr>
              <a:t>certificata.</a:t>
            </a:r>
          </a:p>
        </p:txBody>
      </p:sp>
    </p:spTree>
    <p:extLst>
      <p:ext uri="{BB962C8B-B14F-4D97-AF65-F5344CB8AC3E}">
        <p14:creationId xmlns:p14="http://schemas.microsoft.com/office/powerpoint/2010/main" val="271577205"/>
      </p:ext>
    </p:extLst>
  </p:cSld>
  <p:clrMapOvr>
    <a:masterClrMapping/>
  </p:clrMapOvr>
  <p:transition advClick="0"/>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395536" y="1124744"/>
            <a:ext cx="7786742" cy="3970318"/>
          </a:xfrm>
          <a:prstGeom prst="rect">
            <a:avLst/>
          </a:prstGeom>
          <a:noFill/>
          <a:ln w="9525">
            <a:noFill/>
            <a:miter lim="800000"/>
            <a:headEnd/>
            <a:tailEnd/>
          </a:ln>
          <a:effectLst/>
        </p:spPr>
        <p:txBody>
          <a:bodyPr wrap="square">
            <a:spAutoFit/>
          </a:bodyPr>
          <a:lstStyle/>
          <a:p>
            <a:pPr algn="l"/>
            <a:r>
              <a:rPr lang="it-IT" sz="2800" b="0" dirty="0">
                <a:solidFill>
                  <a:srgbClr val="006533"/>
                </a:solidFill>
                <a:latin typeface="Garamond" pitchFamily="18" charset="0"/>
              </a:rPr>
              <a:t>Il </a:t>
            </a:r>
            <a:r>
              <a:rPr lang="it-IT" sz="2800" b="0" dirty="0" smtClean="0">
                <a:solidFill>
                  <a:srgbClr val="006533"/>
                </a:solidFill>
                <a:latin typeface="Garamond" pitchFamily="18" charset="0"/>
              </a:rPr>
              <a:t>TAR si </a:t>
            </a:r>
            <a:r>
              <a:rPr lang="it-IT" sz="2800" b="0" dirty="0">
                <a:solidFill>
                  <a:srgbClr val="006533"/>
                </a:solidFill>
                <a:latin typeface="Garamond" pitchFamily="18" charset="0"/>
              </a:rPr>
              <a:t>spinge </a:t>
            </a:r>
            <a:r>
              <a:rPr lang="it-IT" sz="2800" b="0" dirty="0" smtClean="0">
                <a:solidFill>
                  <a:srgbClr val="006533"/>
                </a:solidFill>
                <a:latin typeface="Garamond" pitchFamily="18" charset="0"/>
              </a:rPr>
              <a:t>anche oltre</a:t>
            </a:r>
            <a:r>
              <a:rPr lang="it-IT" sz="2800" b="0" dirty="0">
                <a:solidFill>
                  <a:srgbClr val="006533"/>
                </a:solidFill>
                <a:latin typeface="Garamond" pitchFamily="18" charset="0"/>
              </a:rPr>
              <a:t>, al punto da ritenere che la mancata pubblicazione dell’indirizzo PEC sul sito web della Regione, determina un vero e proprio </a:t>
            </a:r>
            <a:r>
              <a:rPr lang="it-IT" sz="2800" dirty="0">
                <a:solidFill>
                  <a:srgbClr val="006533"/>
                </a:solidFill>
                <a:latin typeface="Garamond" pitchFamily="18" charset="0"/>
              </a:rPr>
              <a:t>disservizio</a:t>
            </a:r>
            <a:r>
              <a:rPr lang="it-IT" sz="2800" b="0" dirty="0">
                <a:solidFill>
                  <a:srgbClr val="006533"/>
                </a:solidFill>
                <a:latin typeface="Garamond" pitchFamily="18" charset="0"/>
              </a:rPr>
              <a:t> che, costringendo gli interessati a recarsi personalmente presso gli uffici e a far uso della carta, </a:t>
            </a:r>
            <a:r>
              <a:rPr lang="it-IT" sz="2800" dirty="0">
                <a:solidFill>
                  <a:srgbClr val="006533"/>
                </a:solidFill>
                <a:latin typeface="Garamond" pitchFamily="18" charset="0"/>
              </a:rPr>
              <a:t>ha riflessi negativi sulle modalità di esercizio del diritto di partecipazione </a:t>
            </a:r>
            <a:r>
              <a:rPr lang="it-IT" sz="2800" b="0" dirty="0">
                <a:solidFill>
                  <a:srgbClr val="006533"/>
                </a:solidFill>
                <a:latin typeface="Garamond" pitchFamily="18" charset="0"/>
              </a:rPr>
              <a:t>al procedimento amministrativo con conseguente violazione anche dell’art. 4 del C.A.D</a:t>
            </a:r>
            <a:r>
              <a:rPr lang="it-IT" sz="2800" dirty="0">
                <a:solidFill>
                  <a:srgbClr val="006533"/>
                </a:solidFill>
                <a:latin typeface="Garamond" pitchFamily="18" charset="0"/>
              </a:rPr>
              <a:t>.</a:t>
            </a:r>
            <a:endParaRPr lang="it-IT" sz="2800" dirty="0" smtClean="0">
              <a:solidFill>
                <a:srgbClr val="006533"/>
              </a:solidFill>
              <a:latin typeface="Garamond" pitchFamily="18" charset="0"/>
            </a:endParaRPr>
          </a:p>
        </p:txBody>
      </p:sp>
    </p:spTree>
    <p:extLst>
      <p:ext uri="{BB962C8B-B14F-4D97-AF65-F5344CB8AC3E}">
        <p14:creationId xmlns:p14="http://schemas.microsoft.com/office/powerpoint/2010/main" val="3926625501"/>
      </p:ext>
    </p:extLst>
  </p:cSld>
  <p:clrMapOvr>
    <a:masterClrMapping/>
  </p:clrMapOvr>
  <p:transition advClick="0"/>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395536" y="1124744"/>
            <a:ext cx="7786742" cy="3108543"/>
          </a:xfrm>
          <a:prstGeom prst="rect">
            <a:avLst/>
          </a:prstGeom>
          <a:noFill/>
          <a:ln w="9525">
            <a:noFill/>
            <a:miter lim="800000"/>
            <a:headEnd/>
            <a:tailEnd/>
          </a:ln>
          <a:effectLst/>
        </p:spPr>
        <p:txBody>
          <a:bodyPr wrap="square">
            <a:spAutoFit/>
          </a:bodyPr>
          <a:lstStyle/>
          <a:p>
            <a:pPr algn="l"/>
            <a:r>
              <a:rPr lang="it-IT" sz="2800" dirty="0" smtClean="0">
                <a:solidFill>
                  <a:srgbClr val="006533"/>
                </a:solidFill>
                <a:latin typeface="Garamond" pitchFamily="18" charset="0"/>
              </a:rPr>
              <a:t>E quindi 		</a:t>
            </a:r>
          </a:p>
          <a:p>
            <a:pPr marL="457200" indent="-457200" algn="l">
              <a:buFont typeface="Arial" pitchFamily="34" charset="0"/>
              <a:buChar char="•"/>
            </a:pPr>
            <a:r>
              <a:rPr lang="it-IT" sz="2800" b="0" dirty="0">
                <a:solidFill>
                  <a:srgbClr val="006533"/>
                </a:solidFill>
                <a:latin typeface="Garamond" pitchFamily="18" charset="0"/>
              </a:rPr>
              <a:t>ordina alla Regione di porre in essere gli adempimenti necessari alla </a:t>
            </a:r>
            <a:r>
              <a:rPr lang="it-IT" sz="2800" b="0" dirty="0" smtClean="0">
                <a:solidFill>
                  <a:srgbClr val="006533"/>
                </a:solidFill>
                <a:latin typeface="Garamond" pitchFamily="18" charset="0"/>
              </a:rPr>
              <a:t>pubblicazione;</a:t>
            </a:r>
          </a:p>
          <a:p>
            <a:pPr marL="457200" indent="-457200" algn="l">
              <a:buFont typeface="Arial" pitchFamily="34" charset="0"/>
              <a:buChar char="•"/>
            </a:pPr>
            <a:endParaRPr lang="it-IT" sz="2800" b="0" dirty="0">
              <a:solidFill>
                <a:srgbClr val="006533"/>
              </a:solidFill>
              <a:latin typeface="Garamond" pitchFamily="18" charset="0"/>
            </a:endParaRPr>
          </a:p>
          <a:p>
            <a:pPr marL="457200" indent="-457200" algn="l">
              <a:buFont typeface="Arial" pitchFamily="34" charset="0"/>
              <a:buChar char="•"/>
            </a:pPr>
            <a:r>
              <a:rPr lang="it-IT" sz="2800" b="0" dirty="0">
                <a:solidFill>
                  <a:srgbClr val="006533"/>
                </a:solidFill>
                <a:latin typeface="Garamond" pitchFamily="18" charset="0"/>
              </a:rPr>
              <a:t>condanna la Regione al </a:t>
            </a:r>
            <a:r>
              <a:rPr lang="it-IT" sz="2800" dirty="0">
                <a:solidFill>
                  <a:srgbClr val="006533"/>
                </a:solidFill>
                <a:latin typeface="Garamond" pitchFamily="18" charset="0"/>
              </a:rPr>
              <a:t>pagamento</a:t>
            </a:r>
            <a:r>
              <a:rPr lang="it-IT" sz="2800" b="0" dirty="0">
                <a:solidFill>
                  <a:srgbClr val="006533"/>
                </a:solidFill>
                <a:latin typeface="Garamond" pitchFamily="18" charset="0"/>
              </a:rPr>
              <a:t> in favore dell’associazione Agorà digitale di Euro 5000, 00 (cinquemila/00</a:t>
            </a:r>
            <a:r>
              <a:rPr lang="it-IT" sz="2800" b="0" dirty="0" smtClean="0">
                <a:solidFill>
                  <a:srgbClr val="006533"/>
                </a:solidFill>
                <a:latin typeface="Garamond" pitchFamily="18" charset="0"/>
              </a:rPr>
              <a:t>).</a:t>
            </a:r>
          </a:p>
        </p:txBody>
      </p:sp>
      <p:sp>
        <p:nvSpPr>
          <p:cNvPr id="2" name="Freccia a destra 1"/>
          <p:cNvSpPr/>
          <p:nvPr/>
        </p:nvSpPr>
        <p:spPr bwMode="auto">
          <a:xfrm>
            <a:off x="2051720" y="1314022"/>
            <a:ext cx="864096" cy="170438"/>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it-IT" sz="1800" b="1" i="0" u="none" strike="noStrike" cap="none" normalizeH="0" baseline="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721292797"/>
      </p:ext>
    </p:extLst>
  </p:cSld>
  <p:clrMapOvr>
    <a:masterClrMapping/>
  </p:clrMapOvr>
  <p:transition advClick="0"/>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E i cittadini..?   </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428596" y="1000108"/>
            <a:ext cx="7786742" cy="6432530"/>
          </a:xfrm>
          <a:prstGeom prst="rect">
            <a:avLst/>
          </a:prstGeom>
          <a:noFill/>
          <a:ln w="9525">
            <a:noFill/>
            <a:miter lim="800000"/>
            <a:headEnd/>
            <a:tailEnd/>
          </a:ln>
          <a:effectLst/>
        </p:spPr>
        <p:txBody>
          <a:bodyPr wrap="square">
            <a:spAutoFit/>
          </a:bodyPr>
          <a:lstStyle/>
          <a:p>
            <a:pPr algn="l"/>
            <a:r>
              <a:rPr lang="it-IT" sz="2400" i="1" dirty="0">
                <a:solidFill>
                  <a:srgbClr val="006533"/>
                </a:solidFill>
                <a:latin typeface="Garamond" pitchFamily="18" charset="0"/>
              </a:rPr>
              <a:t>DL18 ottobre 2012, n.179 convertito in legge 17 dicembre 2012, n. 221</a:t>
            </a:r>
            <a:r>
              <a:rPr lang="it-IT" sz="2400" b="0" i="1" dirty="0">
                <a:solidFill>
                  <a:srgbClr val="006533"/>
                </a:solidFill>
                <a:latin typeface="Garamond" pitchFamily="18" charset="0"/>
              </a:rPr>
              <a:t> - </a:t>
            </a:r>
            <a:r>
              <a:rPr lang="it-IT" sz="2400" i="1" dirty="0">
                <a:solidFill>
                  <a:srgbClr val="006533"/>
                </a:solidFill>
                <a:latin typeface="Garamond" pitchFamily="18" charset="0"/>
              </a:rPr>
              <a:t>cd. «decreto crescita 2.0»</a:t>
            </a:r>
            <a:r>
              <a:rPr lang="it-IT" sz="2800" b="0" i="1" dirty="0">
                <a:solidFill>
                  <a:srgbClr val="006533"/>
                </a:solidFill>
                <a:latin typeface="Garamond" pitchFamily="18" charset="0"/>
              </a:rPr>
              <a:t/>
            </a:r>
            <a:br>
              <a:rPr lang="it-IT" sz="2800" b="0" i="1" dirty="0">
                <a:solidFill>
                  <a:srgbClr val="006533"/>
                </a:solidFill>
                <a:latin typeface="Garamond" pitchFamily="18" charset="0"/>
              </a:rPr>
            </a:br>
            <a:r>
              <a:rPr lang="it-IT" sz="2400" i="1" dirty="0">
                <a:solidFill>
                  <a:srgbClr val="006533"/>
                </a:solidFill>
                <a:latin typeface="Garamond" pitchFamily="18" charset="0"/>
              </a:rPr>
              <a:t>Art. 4 - Domicilio digitale del cittadino</a:t>
            </a:r>
            <a:r>
              <a:rPr lang="it-IT" sz="2800" b="0" i="1" dirty="0">
                <a:solidFill>
                  <a:srgbClr val="006533"/>
                </a:solidFill>
                <a:latin typeface="Garamond" pitchFamily="18" charset="0"/>
              </a:rPr>
              <a:t>. </a:t>
            </a:r>
          </a:p>
          <a:p>
            <a:pPr algn="l"/>
            <a:r>
              <a:rPr lang="it-IT" sz="2800" b="0" i="1" dirty="0">
                <a:solidFill>
                  <a:srgbClr val="006533"/>
                </a:solidFill>
                <a:latin typeface="Garamond" pitchFamily="18" charset="0"/>
              </a:rPr>
              <a:t>Al fine di facilitare la comunicazione tra pubbliche amministrazioni e cittadini, è facoltà di ogni cittadino indicare alla pubblica amministrazione, secondo le modalità stabilite al comma 3, </a:t>
            </a:r>
            <a:r>
              <a:rPr lang="it-IT" sz="2800" i="1" dirty="0">
                <a:solidFill>
                  <a:srgbClr val="006533"/>
                </a:solidFill>
                <a:latin typeface="Garamond" pitchFamily="18" charset="0"/>
              </a:rPr>
              <a:t>un proprio indirizzo di posta elettronica certificata</a:t>
            </a:r>
            <a:r>
              <a:rPr lang="it-IT" sz="2800" b="0" i="1" dirty="0">
                <a:solidFill>
                  <a:srgbClr val="006533"/>
                </a:solidFill>
                <a:latin typeface="Garamond" pitchFamily="18" charset="0"/>
              </a:rPr>
              <a:t>, quale suo domicilio digitale. </a:t>
            </a:r>
          </a:p>
          <a:p>
            <a:pPr algn="l"/>
            <a:r>
              <a:rPr lang="it-IT" sz="2800" b="0" i="1" dirty="0">
                <a:solidFill>
                  <a:srgbClr val="006533"/>
                </a:solidFill>
                <a:latin typeface="Garamond" pitchFamily="18" charset="0"/>
              </a:rPr>
              <a:t>…a decorrere </a:t>
            </a:r>
            <a:r>
              <a:rPr lang="it-IT" sz="2800" i="1" dirty="0">
                <a:solidFill>
                  <a:srgbClr val="006533"/>
                </a:solidFill>
                <a:latin typeface="Garamond" pitchFamily="18" charset="0"/>
              </a:rPr>
              <a:t>dal 1 gennaio 2013</a:t>
            </a:r>
            <a:r>
              <a:rPr lang="it-IT" sz="2800" b="0" i="1" dirty="0">
                <a:solidFill>
                  <a:srgbClr val="006533"/>
                </a:solidFill>
                <a:latin typeface="Garamond" pitchFamily="18" charset="0"/>
              </a:rPr>
              <a:t>, salvo i casi in cui è prevista dalla normativa vigente una diversa modalità di comunicazione o di pubblicazione in via telematica, le amministrazioni pubbliche e i gestori o esercenti di pubblici servizi </a:t>
            </a:r>
            <a:r>
              <a:rPr lang="it-IT" sz="2800" i="1" dirty="0">
                <a:solidFill>
                  <a:srgbClr val="006533"/>
                </a:solidFill>
                <a:latin typeface="Garamond" pitchFamily="18" charset="0"/>
              </a:rPr>
              <a:t>comunicano con il cittadino esclusivamente tramite il domicilio digitale </a:t>
            </a:r>
            <a:r>
              <a:rPr lang="it-IT" sz="2800" b="0" i="1" dirty="0">
                <a:solidFill>
                  <a:srgbClr val="006533"/>
                </a:solidFill>
                <a:latin typeface="Garamond" pitchFamily="18" charset="0"/>
              </a:rPr>
              <a:t>dallo stesso dichiarato. </a:t>
            </a:r>
          </a:p>
          <a:p>
            <a:pPr algn="just"/>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3500846833"/>
      </p:ext>
    </p:extLst>
  </p:cSld>
  <p:clrMapOvr>
    <a:masterClrMapping/>
  </p:clrMapOvr>
  <p:transition advClick="0"/>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Il registro INI PEC    </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428596" y="1000108"/>
            <a:ext cx="7786742" cy="4278094"/>
          </a:xfrm>
          <a:prstGeom prst="rect">
            <a:avLst/>
          </a:prstGeom>
          <a:noFill/>
          <a:ln w="9525">
            <a:noFill/>
            <a:miter lim="800000"/>
            <a:headEnd/>
            <a:tailEnd/>
          </a:ln>
          <a:effectLst/>
        </p:spPr>
        <p:txBody>
          <a:bodyPr wrap="square">
            <a:spAutoFit/>
          </a:bodyPr>
          <a:lstStyle/>
          <a:p>
            <a:pPr algn="l"/>
            <a:r>
              <a:rPr lang="it-IT" sz="2400" b="0" dirty="0" smtClean="0">
                <a:solidFill>
                  <a:srgbClr val="006533"/>
                </a:solidFill>
                <a:latin typeface="Garamond" pitchFamily="18" charset="0"/>
              </a:rPr>
              <a:t>Il decreto legge 18 ottobre 2012, n. 179 istituisce </a:t>
            </a:r>
            <a:r>
              <a:rPr lang="it-IT" sz="2400" b="0" i="1" dirty="0" smtClean="0">
                <a:solidFill>
                  <a:srgbClr val="006533"/>
                </a:solidFill>
                <a:latin typeface="Garamond" pitchFamily="18" charset="0"/>
              </a:rPr>
              <a:t>l’Indice nazionale degli indirizzi di posta elettronica certificata delle imprese e dei professionisti , </a:t>
            </a:r>
            <a:r>
              <a:rPr lang="it-IT" sz="2800" b="0" dirty="0" smtClean="0">
                <a:solidFill>
                  <a:srgbClr val="006533"/>
                </a:solidFill>
                <a:latin typeface="Garamond" pitchFamily="18" charset="0"/>
              </a:rPr>
              <a:t>realizzato </a:t>
            </a:r>
            <a:r>
              <a:rPr lang="it-IT" sz="2800" b="0" dirty="0">
                <a:solidFill>
                  <a:srgbClr val="006533"/>
                </a:solidFill>
                <a:latin typeface="Garamond" pitchFamily="18" charset="0"/>
              </a:rPr>
              <a:t>a partire dagli elenchi di indirizzi PEC costituiti presso il registro delle imprese e gli ordini o collegi </a:t>
            </a:r>
            <a:r>
              <a:rPr lang="it-IT" sz="2800" b="0" dirty="0" smtClean="0">
                <a:solidFill>
                  <a:srgbClr val="006533"/>
                </a:solidFill>
                <a:latin typeface="Garamond" pitchFamily="18" charset="0"/>
              </a:rPr>
              <a:t>professionali. </a:t>
            </a:r>
          </a:p>
          <a:p>
            <a:pPr algn="l"/>
            <a:endParaRPr lang="it-IT" sz="2800" b="0" i="1" dirty="0" smtClean="0">
              <a:solidFill>
                <a:srgbClr val="006533"/>
              </a:solidFill>
              <a:latin typeface="Garamond" pitchFamily="18" charset="0"/>
            </a:endParaRPr>
          </a:p>
          <a:p>
            <a:pPr algn="just"/>
            <a:r>
              <a:rPr lang="it-IT" sz="2800" b="0" i="1" dirty="0">
                <a:solidFill>
                  <a:srgbClr val="006533"/>
                </a:solidFill>
                <a:latin typeface="Garamond" pitchFamily="18" charset="0"/>
              </a:rPr>
              <a:t>L'accesso all'INI-PEC è consentito alle </a:t>
            </a:r>
            <a:r>
              <a:rPr lang="it-IT" sz="2800" b="0" i="1" dirty="0" smtClean="0">
                <a:solidFill>
                  <a:srgbClr val="006533"/>
                </a:solidFill>
                <a:latin typeface="Garamond" pitchFamily="18" charset="0"/>
              </a:rPr>
              <a:t>pubbliche amministrazioni</a:t>
            </a:r>
            <a:r>
              <a:rPr lang="it-IT" sz="2800" b="0" i="1" dirty="0">
                <a:solidFill>
                  <a:srgbClr val="006533"/>
                </a:solidFill>
                <a:latin typeface="Garamond" pitchFamily="18" charset="0"/>
              </a:rPr>
              <a:t>, ai professionisti, alle imprese, ai gestori o esercenti di pubblici servizi ed a tutti i cittadini tramite sito web e senza necessità di autenticazione</a:t>
            </a:r>
          </a:p>
        </p:txBody>
      </p:sp>
    </p:spTree>
    <p:extLst>
      <p:ext uri="{BB962C8B-B14F-4D97-AF65-F5344CB8AC3E}">
        <p14:creationId xmlns:p14="http://schemas.microsoft.com/office/powerpoint/2010/main" val="4041859106"/>
      </p:ext>
    </p:extLst>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23" name="Rectangle 27"/>
          <p:cNvSpPr>
            <a:spLocks noChangeArrowheads="1"/>
          </p:cNvSpPr>
          <p:nvPr/>
        </p:nvSpPr>
        <p:spPr bwMode="auto">
          <a:xfrm>
            <a:off x="214282" y="928670"/>
            <a:ext cx="8358246" cy="523220"/>
          </a:xfrm>
          <a:prstGeom prst="rect">
            <a:avLst/>
          </a:prstGeom>
          <a:noFill/>
          <a:ln w="9525">
            <a:noFill/>
            <a:miter lim="800000"/>
            <a:headEnd/>
            <a:tailEnd/>
          </a:ln>
          <a:effectLst/>
        </p:spPr>
        <p:txBody>
          <a:bodyPr wrap="square">
            <a:spAutoFit/>
          </a:bodyPr>
          <a:lstStyle/>
          <a:p>
            <a:pPr algn="just"/>
            <a:endParaRPr lang="it-IT" sz="2800" b="0" dirty="0" smtClean="0">
              <a:solidFill>
                <a:srgbClr val="006533"/>
              </a:solidFill>
              <a:latin typeface="Garamond" pitchFamily="18" charset="0"/>
            </a:endParaRPr>
          </a:p>
        </p:txBody>
      </p:sp>
      <p:pic>
        <p:nvPicPr>
          <p:cNvPr id="4" name="Immagine 3" descr="bussola_new.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678" y="906238"/>
            <a:ext cx="3567112"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4" descr="leggi.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156862"/>
            <a:ext cx="3559175"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ttangolo 2"/>
          <p:cNvSpPr/>
          <p:nvPr/>
        </p:nvSpPr>
        <p:spPr>
          <a:xfrm>
            <a:off x="195298" y="5013176"/>
            <a:ext cx="4572000" cy="954107"/>
          </a:xfrm>
          <a:prstGeom prst="rect">
            <a:avLst/>
          </a:prstGeom>
        </p:spPr>
        <p:txBody>
          <a:bodyPr>
            <a:spAutoFit/>
          </a:bodyPr>
          <a:lstStyle/>
          <a:p>
            <a:pPr lvl="0" algn="l" eaLnBrk="1" fontAlgn="auto" hangingPunct="1">
              <a:spcBef>
                <a:spcPts val="0"/>
              </a:spcBef>
              <a:spcAft>
                <a:spcPts val="0"/>
              </a:spcAft>
            </a:pPr>
            <a:r>
              <a:rPr lang="it-IT" sz="2800" dirty="0">
                <a:solidFill>
                  <a:prstClr val="black"/>
                </a:solidFill>
                <a:latin typeface="Helvetica" pitchFamily="34" charset="0"/>
              </a:rPr>
              <a:t>Piano nazionale di </a:t>
            </a:r>
            <a:r>
              <a:rPr lang="it-IT" sz="2800" dirty="0" err="1">
                <a:solidFill>
                  <a:prstClr val="black"/>
                </a:solidFill>
                <a:latin typeface="Helvetica" pitchFamily="34" charset="0"/>
              </a:rPr>
              <a:t>eGovernment</a:t>
            </a:r>
            <a:r>
              <a:rPr lang="it-IT" sz="2800" dirty="0">
                <a:solidFill>
                  <a:prstClr val="black"/>
                </a:solidFill>
                <a:latin typeface="Helvetica" pitchFamily="34" charset="0"/>
              </a:rPr>
              <a:t> </a:t>
            </a:r>
          </a:p>
        </p:txBody>
      </p:sp>
      <p:sp>
        <p:nvSpPr>
          <p:cNvPr id="6" name="Rettangolo 5"/>
          <p:cNvSpPr/>
          <p:nvPr/>
        </p:nvSpPr>
        <p:spPr>
          <a:xfrm>
            <a:off x="4393405" y="5006479"/>
            <a:ext cx="4572000" cy="1384995"/>
          </a:xfrm>
          <a:prstGeom prst="rect">
            <a:avLst/>
          </a:prstGeom>
        </p:spPr>
        <p:txBody>
          <a:bodyPr>
            <a:spAutoFit/>
          </a:bodyPr>
          <a:lstStyle/>
          <a:p>
            <a:pPr lvl="0" algn="l" eaLnBrk="1" fontAlgn="auto" hangingPunct="1">
              <a:spcBef>
                <a:spcPts val="0"/>
              </a:spcBef>
              <a:spcAft>
                <a:spcPts val="0"/>
              </a:spcAft>
            </a:pPr>
            <a:r>
              <a:rPr lang="it-IT" sz="2800" dirty="0">
                <a:solidFill>
                  <a:prstClr val="black"/>
                </a:solidFill>
                <a:latin typeface="Helvetica" pitchFamily="34" charset="0"/>
              </a:rPr>
              <a:t>Codice dell</a:t>
            </a:r>
            <a:r>
              <a:rPr lang="it-IT" altLang="it-IT" sz="2800" dirty="0">
                <a:solidFill>
                  <a:prstClr val="black"/>
                </a:solidFill>
                <a:latin typeface="Helvetica" pitchFamily="34" charset="0"/>
              </a:rPr>
              <a:t>’</a:t>
            </a:r>
            <a:r>
              <a:rPr lang="it-IT" sz="2800" dirty="0">
                <a:solidFill>
                  <a:prstClr val="black"/>
                </a:solidFill>
                <a:latin typeface="Helvetica" pitchFamily="34" charset="0"/>
              </a:rPr>
              <a:t>Amministrazione Digitale</a:t>
            </a:r>
          </a:p>
        </p:txBody>
      </p:sp>
    </p:spTree>
    <p:extLst>
      <p:ext uri="{BB962C8B-B14F-4D97-AF65-F5344CB8AC3E}">
        <p14:creationId xmlns:p14="http://schemas.microsoft.com/office/powerpoint/2010/main" val="1844253424"/>
      </p:ext>
    </p:extLst>
  </p:cSld>
  <p:clrMapOvr>
    <a:masterClrMapping/>
  </p:clrMapOvr>
  <p:transition advClick="0"/>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Il registro INI PEC (2)     </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428596" y="1000108"/>
            <a:ext cx="7786742" cy="3970318"/>
          </a:xfrm>
          <a:prstGeom prst="rect">
            <a:avLst/>
          </a:prstGeom>
          <a:noFill/>
          <a:ln w="9525">
            <a:noFill/>
            <a:miter lim="800000"/>
            <a:headEnd/>
            <a:tailEnd/>
          </a:ln>
          <a:effectLst/>
        </p:spPr>
        <p:txBody>
          <a:bodyPr wrap="square">
            <a:spAutoFit/>
          </a:bodyPr>
          <a:lstStyle/>
          <a:p>
            <a:pPr algn="l"/>
            <a:r>
              <a:rPr lang="it-IT" sz="2800" b="0" dirty="0">
                <a:solidFill>
                  <a:srgbClr val="006533"/>
                </a:solidFill>
                <a:latin typeface="Garamond" pitchFamily="18" charset="0"/>
              </a:rPr>
              <a:t>Con il Decreto del 19 Marzo, pubblicato nella Gazzetta Ufficiale n. 83 del 9 Aprile, il Ministero dello Sviluppo Economico ha definito le linee guida per la realizzazione e la gestione dell'Indice nazionale degli indirizzi di posta elettronica certificata (Ini-</a:t>
            </a:r>
            <a:r>
              <a:rPr lang="it-IT" sz="2800" b="0" dirty="0" err="1">
                <a:solidFill>
                  <a:srgbClr val="006533"/>
                </a:solidFill>
                <a:latin typeface="Garamond" pitchFamily="18" charset="0"/>
              </a:rPr>
              <a:t>Pec</a:t>
            </a:r>
            <a:r>
              <a:rPr lang="it-IT" sz="2800" b="0" dirty="0" smtClean="0">
                <a:solidFill>
                  <a:srgbClr val="006533"/>
                </a:solidFill>
                <a:latin typeface="Garamond" pitchFamily="18" charset="0"/>
              </a:rPr>
              <a:t>).</a:t>
            </a:r>
          </a:p>
          <a:p>
            <a:pPr algn="l"/>
            <a:endParaRPr lang="it-IT" sz="2800" b="0" dirty="0">
              <a:solidFill>
                <a:srgbClr val="006533"/>
              </a:solidFill>
              <a:latin typeface="Garamond" pitchFamily="18" charset="0"/>
            </a:endParaRPr>
          </a:p>
          <a:p>
            <a:pPr algn="l"/>
            <a:r>
              <a:rPr lang="it-IT" sz="2800" b="0" dirty="0">
                <a:solidFill>
                  <a:srgbClr val="006533"/>
                </a:solidFill>
                <a:latin typeface="Garamond" pitchFamily="18" charset="0"/>
              </a:rPr>
              <a:t>Il servizio sarà attivo a partire dal 10 Giugno e inizialmente sarà aggiornato mensilmente</a:t>
            </a:r>
            <a:r>
              <a:rPr lang="it-IT" sz="2800" b="0" dirty="0" smtClean="0">
                <a:solidFill>
                  <a:srgbClr val="006533"/>
                </a:solidFill>
                <a:latin typeface="Garamond" pitchFamily="18" charset="0"/>
              </a:rPr>
              <a:t>.</a:t>
            </a:r>
          </a:p>
          <a:p>
            <a:pPr algn="l"/>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3413402244"/>
      </p:ext>
    </p:extLst>
  </p:cSld>
  <p:clrMapOvr>
    <a:masterClrMapping/>
  </p:clrMapOvr>
  <p:transition advClick="0"/>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Il registro INI-PEC (3)</a:t>
            </a:r>
            <a:endParaRPr lang="it-IT" sz="3200" i="1" dirty="0">
              <a:solidFill>
                <a:srgbClr val="FFFFFF"/>
              </a:solidFill>
              <a:latin typeface="Times New Roman" pitchFamily="18" charset="0"/>
            </a:endParaRPr>
          </a:p>
        </p:txBody>
      </p:sp>
      <p:sp>
        <p:nvSpPr>
          <p:cNvPr id="6" name="Rectangle 27"/>
          <p:cNvSpPr>
            <a:spLocks noChangeArrowheads="1"/>
          </p:cNvSpPr>
          <p:nvPr/>
        </p:nvSpPr>
        <p:spPr bwMode="auto">
          <a:xfrm>
            <a:off x="342785" y="1052736"/>
            <a:ext cx="7786742" cy="2677656"/>
          </a:xfrm>
          <a:prstGeom prst="rect">
            <a:avLst/>
          </a:prstGeom>
          <a:noFill/>
          <a:ln w="9525">
            <a:noFill/>
            <a:miter lim="800000"/>
            <a:headEnd/>
            <a:tailEnd/>
          </a:ln>
          <a:effectLst/>
        </p:spPr>
        <p:txBody>
          <a:bodyPr wrap="square">
            <a:spAutoFit/>
          </a:bodyPr>
          <a:lstStyle/>
          <a:p>
            <a:pPr algn="just"/>
            <a:r>
              <a:rPr lang="it-IT" sz="2800" b="0" dirty="0">
                <a:solidFill>
                  <a:srgbClr val="006533"/>
                </a:solidFill>
                <a:latin typeface="Garamond" pitchFamily="18" charset="0"/>
              </a:rPr>
              <a:t>Le </a:t>
            </a:r>
            <a:r>
              <a:rPr lang="it-IT" sz="2800" b="0" dirty="0" err="1">
                <a:solidFill>
                  <a:srgbClr val="006533"/>
                </a:solidFill>
                <a:latin typeface="Garamond" pitchFamily="18" charset="0"/>
              </a:rPr>
              <a:t>Pec</a:t>
            </a:r>
            <a:r>
              <a:rPr lang="it-IT" sz="2800" b="0" dirty="0">
                <a:solidFill>
                  <a:srgbClr val="006533"/>
                </a:solidFill>
                <a:latin typeface="Garamond" pitchFamily="18" charset="0"/>
              </a:rPr>
              <a:t> delle imprese saranno reperibili </a:t>
            </a:r>
            <a:r>
              <a:rPr lang="it-IT" sz="2800" b="0" dirty="0" smtClean="0">
                <a:solidFill>
                  <a:srgbClr val="006533"/>
                </a:solidFill>
                <a:latin typeface="Garamond" pitchFamily="18" charset="0"/>
              </a:rPr>
              <a:t>inserendo </a:t>
            </a:r>
            <a:r>
              <a:rPr lang="it-IT" sz="2800" b="0" dirty="0">
                <a:solidFill>
                  <a:srgbClr val="006533"/>
                </a:solidFill>
                <a:latin typeface="Garamond" pitchFamily="18" charset="0"/>
              </a:rPr>
              <a:t>nei campi di ricerca il codice fiscale, la ragione sociale, la provincia e la denominazione. Per i professionisti bisognerà conoscere l'Ordine di appartenenza associato al codice fiscale o alla provincia.</a:t>
            </a:r>
          </a:p>
          <a:p>
            <a:pPr algn="just"/>
            <a:endParaRPr lang="it-IT" sz="2800" b="0" dirty="0">
              <a:solidFill>
                <a:srgbClr val="006533"/>
              </a:solidFill>
              <a:latin typeface="Garamond" pitchFamily="18" charset="0"/>
            </a:endParaRPr>
          </a:p>
        </p:txBody>
      </p:sp>
    </p:spTree>
    <p:extLst>
      <p:ext uri="{BB962C8B-B14F-4D97-AF65-F5344CB8AC3E}">
        <p14:creationId xmlns:p14="http://schemas.microsoft.com/office/powerpoint/2010/main" val="1143600418"/>
      </p:ext>
    </p:extLst>
  </p:cSld>
  <p:clrMapOvr>
    <a:masterClrMapping/>
  </p:clrMapOvr>
  <p:transition advClick="0"/>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a:solidFill>
                  <a:srgbClr val="FFFFFF"/>
                </a:solidFill>
                <a:latin typeface="Times New Roman" pitchFamily="18" charset="0"/>
              </a:rPr>
              <a:t>La PEC </a:t>
            </a:r>
            <a:r>
              <a:rPr lang="it-IT" sz="3200" i="1" dirty="0" smtClean="0">
                <a:solidFill>
                  <a:srgbClr val="FFFFFF"/>
                </a:solidFill>
                <a:latin typeface="Times New Roman" pitchFamily="18" charset="0"/>
              </a:rPr>
              <a:t>integrata con il protocollo </a:t>
            </a:r>
            <a:endParaRPr lang="it-IT" sz="3200" i="1" dirty="0">
              <a:solidFill>
                <a:srgbClr val="FFFFFF"/>
              </a:solidFill>
              <a:latin typeface="Times New Roman" pitchFamily="18" charset="0"/>
            </a:endParaRPr>
          </a:p>
          <a:p>
            <a:pPr>
              <a:lnSpc>
                <a:spcPct val="90000"/>
              </a:lnSpc>
            </a:pP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311545" y="1124744"/>
            <a:ext cx="8358246" cy="3970318"/>
          </a:xfrm>
          <a:prstGeom prst="rect">
            <a:avLst/>
          </a:prstGeom>
          <a:noFill/>
          <a:ln w="9525">
            <a:noFill/>
            <a:miter lim="800000"/>
            <a:headEnd/>
            <a:tailEnd/>
          </a:ln>
          <a:effectLst/>
        </p:spPr>
        <p:txBody>
          <a:bodyPr wrap="square">
            <a:spAutoFit/>
          </a:bodyPr>
          <a:lstStyle/>
          <a:p>
            <a:pPr algn="just"/>
            <a:r>
              <a:rPr lang="it-IT" sz="2800" b="0" dirty="0" smtClean="0">
                <a:solidFill>
                  <a:srgbClr val="006533"/>
                </a:solidFill>
                <a:latin typeface="Garamond" pitchFamily="18" charset="0"/>
              </a:rPr>
              <a:t>La maggior parte dei sistemi di gestione documentale consente l’integrazione con le caselle di PEC. </a:t>
            </a:r>
            <a:endParaRPr lang="it-IT" sz="2800" b="0" dirty="0">
              <a:solidFill>
                <a:srgbClr val="006533"/>
              </a:solidFill>
              <a:latin typeface="Garamond" pitchFamily="18" charset="0"/>
            </a:endParaRPr>
          </a:p>
          <a:p>
            <a:pPr algn="just"/>
            <a:r>
              <a:rPr lang="it-IT" sz="2800" b="0" dirty="0">
                <a:solidFill>
                  <a:srgbClr val="006533"/>
                </a:solidFill>
                <a:latin typeface="Garamond" pitchFamily="18" charset="0"/>
              </a:rPr>
              <a:t>L’integrazione della PEC </a:t>
            </a:r>
            <a:r>
              <a:rPr lang="it-IT" sz="2800" b="0" dirty="0" smtClean="0">
                <a:solidFill>
                  <a:srgbClr val="006533"/>
                </a:solidFill>
                <a:latin typeface="Garamond" pitchFamily="18" charset="0"/>
              </a:rPr>
              <a:t>nel protocollo  </a:t>
            </a:r>
            <a:r>
              <a:rPr lang="it-IT" sz="2800" b="0" dirty="0">
                <a:solidFill>
                  <a:srgbClr val="006533"/>
                </a:solidFill>
                <a:latin typeface="Garamond" pitchFamily="18" charset="0"/>
              </a:rPr>
              <a:t>consente:</a:t>
            </a:r>
          </a:p>
          <a:p>
            <a:pPr algn="just"/>
            <a:r>
              <a:rPr lang="it-IT" sz="2800" b="0" dirty="0" smtClean="0">
                <a:solidFill>
                  <a:srgbClr val="006533"/>
                </a:solidFill>
                <a:latin typeface="Garamond" pitchFamily="18" charset="0"/>
              </a:rPr>
              <a:t>- la </a:t>
            </a:r>
            <a:r>
              <a:rPr lang="it-IT" sz="2800" dirty="0">
                <a:solidFill>
                  <a:srgbClr val="006533"/>
                </a:solidFill>
                <a:latin typeface="Garamond" pitchFamily="18" charset="0"/>
              </a:rPr>
              <a:t>ricezione automatica delle mail </a:t>
            </a:r>
            <a:r>
              <a:rPr lang="it-IT" sz="2800" b="0" dirty="0">
                <a:solidFill>
                  <a:srgbClr val="006533"/>
                </a:solidFill>
                <a:latin typeface="Garamond" pitchFamily="18" charset="0"/>
              </a:rPr>
              <a:t>pervenute all’indirizzo PEC della </a:t>
            </a:r>
            <a:r>
              <a:rPr lang="it-IT" sz="2800" b="0" dirty="0" smtClean="0">
                <a:solidFill>
                  <a:srgbClr val="006533"/>
                </a:solidFill>
                <a:latin typeface="Garamond" pitchFamily="18" charset="0"/>
              </a:rPr>
              <a:t>AOO;</a:t>
            </a:r>
            <a:endParaRPr lang="it-IT" sz="2800" b="0" dirty="0">
              <a:solidFill>
                <a:srgbClr val="006533"/>
              </a:solidFill>
              <a:latin typeface="Garamond" pitchFamily="18" charset="0"/>
            </a:endParaRPr>
          </a:p>
          <a:p>
            <a:pPr algn="just"/>
            <a:r>
              <a:rPr lang="it-IT" sz="2800" b="0" dirty="0" smtClean="0">
                <a:solidFill>
                  <a:srgbClr val="006533"/>
                </a:solidFill>
                <a:latin typeface="Garamond" pitchFamily="18" charset="0"/>
              </a:rPr>
              <a:t>- </a:t>
            </a:r>
            <a:r>
              <a:rPr lang="it-IT" sz="2800" dirty="0" smtClean="0">
                <a:solidFill>
                  <a:srgbClr val="006533"/>
                </a:solidFill>
                <a:latin typeface="Garamond" pitchFamily="18" charset="0"/>
              </a:rPr>
              <a:t>l’invio</a:t>
            </a:r>
            <a:r>
              <a:rPr lang="it-IT" sz="2800" b="0" dirty="0" smtClean="0">
                <a:solidFill>
                  <a:srgbClr val="006533"/>
                </a:solidFill>
                <a:latin typeface="Garamond" pitchFamily="18" charset="0"/>
              </a:rPr>
              <a:t> </a:t>
            </a:r>
            <a:r>
              <a:rPr lang="it-IT" sz="2800" b="0" dirty="0">
                <a:solidFill>
                  <a:srgbClr val="006533"/>
                </a:solidFill>
                <a:latin typeface="Garamond" pitchFamily="18" charset="0"/>
              </a:rPr>
              <a:t>dal medesimo indirizzo a caselle PEC esterne </a:t>
            </a:r>
            <a:r>
              <a:rPr lang="it-IT" sz="2800" b="0" dirty="0" smtClean="0">
                <a:solidFill>
                  <a:srgbClr val="006533"/>
                </a:solidFill>
                <a:latin typeface="Garamond" pitchFamily="18" charset="0"/>
              </a:rPr>
              <a:t>all’AOO;</a:t>
            </a:r>
            <a:endParaRPr lang="it-IT" sz="2800" b="0" dirty="0">
              <a:solidFill>
                <a:srgbClr val="006533"/>
              </a:solidFill>
              <a:latin typeface="Garamond" pitchFamily="18" charset="0"/>
            </a:endParaRPr>
          </a:p>
          <a:p>
            <a:pPr algn="just"/>
            <a:r>
              <a:rPr lang="it-IT" sz="2800" b="0" dirty="0" smtClean="0">
                <a:solidFill>
                  <a:srgbClr val="006533"/>
                </a:solidFill>
                <a:latin typeface="Garamond" pitchFamily="18" charset="0"/>
              </a:rPr>
              <a:t>- </a:t>
            </a:r>
            <a:r>
              <a:rPr lang="it-IT" sz="2800" dirty="0" smtClean="0">
                <a:solidFill>
                  <a:srgbClr val="006533"/>
                </a:solidFill>
                <a:latin typeface="Garamond" pitchFamily="18" charset="0"/>
              </a:rPr>
              <a:t>la </a:t>
            </a:r>
            <a:r>
              <a:rPr lang="it-IT" sz="2800" dirty="0">
                <a:solidFill>
                  <a:srgbClr val="006533"/>
                </a:solidFill>
                <a:latin typeface="Garamond" pitchFamily="18" charset="0"/>
              </a:rPr>
              <a:t>gestione delle ricevute</a:t>
            </a:r>
            <a:r>
              <a:rPr lang="it-IT" sz="2800" b="0" dirty="0">
                <a:solidFill>
                  <a:srgbClr val="006533"/>
                </a:solidFill>
                <a:latin typeface="Garamond" pitchFamily="18" charset="0"/>
              </a:rPr>
              <a:t> di invio e </a:t>
            </a:r>
            <a:r>
              <a:rPr lang="it-IT" sz="2800" b="0" dirty="0" smtClean="0">
                <a:solidFill>
                  <a:srgbClr val="006533"/>
                </a:solidFill>
                <a:latin typeface="Garamond" pitchFamily="18" charset="0"/>
              </a:rPr>
              <a:t>consegna. </a:t>
            </a:r>
            <a:endParaRPr lang="it-IT" sz="2800" b="0" dirty="0">
              <a:solidFill>
                <a:srgbClr val="006533"/>
              </a:solidFill>
              <a:latin typeface="Garamond" pitchFamily="18" charset="0"/>
            </a:endParaRPr>
          </a:p>
          <a:p>
            <a:pPr algn="just"/>
            <a:endParaRPr lang="it-IT" sz="2800" b="0" dirty="0" smtClean="0">
              <a:solidFill>
                <a:srgbClr val="006533"/>
              </a:solidFill>
              <a:latin typeface="Garamond" pitchFamily="18" charset="0"/>
            </a:endParaRPr>
          </a:p>
        </p:txBody>
      </p:sp>
    </p:spTree>
    <p:extLst>
      <p:ext uri="{BB962C8B-B14F-4D97-AF65-F5344CB8AC3E}">
        <p14:creationId xmlns:p14="http://schemas.microsoft.com/office/powerpoint/2010/main" val="1582231651"/>
      </p:ext>
    </p:extLst>
  </p:cSld>
  <p:clrMapOvr>
    <a:masterClrMapping/>
  </p:clrMapOvr>
  <p:transition advClick="0"/>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5" name="Rectangle 3"/>
          <p:cNvSpPr>
            <a:spLocks noChangeArrowheads="1"/>
          </p:cNvSpPr>
          <p:nvPr/>
        </p:nvSpPr>
        <p:spPr bwMode="auto">
          <a:xfrm>
            <a:off x="250825" y="1125538"/>
            <a:ext cx="8675688" cy="1477328"/>
          </a:xfrm>
          <a:prstGeom prst="rect">
            <a:avLst/>
          </a:prstGeom>
          <a:noFill/>
          <a:ln w="9525">
            <a:noFill/>
            <a:miter lim="800000"/>
            <a:headEnd/>
            <a:tailEnd/>
          </a:ln>
          <a:effectLst/>
        </p:spPr>
        <p:txBody>
          <a:bodyPr>
            <a:spAutoFit/>
          </a:bodyPr>
          <a:lstStyle/>
          <a:p>
            <a:pPr algn="l">
              <a:lnSpc>
                <a:spcPct val="150000"/>
              </a:lnSpc>
              <a:buFontTx/>
              <a:buChar char="-"/>
            </a:pPr>
            <a:endParaRPr lang="it-IT" sz="2000" b="0" dirty="0">
              <a:solidFill>
                <a:srgbClr val="006600"/>
              </a:solidFill>
              <a:latin typeface="Garamond" pitchFamily="18" charset="0"/>
            </a:endParaRPr>
          </a:p>
          <a:p>
            <a:pPr algn="l">
              <a:lnSpc>
                <a:spcPct val="150000"/>
              </a:lnSpc>
            </a:pPr>
            <a:endParaRPr lang="it-IT" sz="2000" b="0" dirty="0">
              <a:solidFill>
                <a:srgbClr val="006533"/>
              </a:solidFill>
              <a:latin typeface="Garamond" pitchFamily="18" charset="0"/>
            </a:endParaRPr>
          </a:p>
          <a:p>
            <a:pPr>
              <a:spcBef>
                <a:spcPct val="50000"/>
              </a:spcBef>
            </a:pPr>
            <a:r>
              <a:rPr lang="it-IT" sz="2000" b="0" dirty="0">
                <a:solidFill>
                  <a:srgbClr val="006533"/>
                </a:solidFill>
                <a:latin typeface="Garamond" pitchFamily="18" charset="0"/>
              </a:rPr>
              <a:t>.</a:t>
            </a:r>
          </a:p>
        </p:txBody>
      </p:sp>
      <p:sp>
        <p:nvSpPr>
          <p:cNvPr id="6" name="Rectangle 231"/>
          <p:cNvSpPr>
            <a:spLocks noChangeArrowheads="1"/>
          </p:cNvSpPr>
          <p:nvPr/>
        </p:nvSpPr>
        <p:spPr bwMode="auto">
          <a:xfrm>
            <a:off x="0" y="2428868"/>
            <a:ext cx="8929718" cy="1077218"/>
          </a:xfrm>
          <a:prstGeom prst="rect">
            <a:avLst/>
          </a:prstGeom>
          <a:noFill/>
          <a:ln w="9525">
            <a:noFill/>
            <a:miter lim="800000"/>
            <a:headEnd/>
            <a:tailEnd/>
          </a:ln>
          <a:effectLst/>
        </p:spPr>
        <p:txBody>
          <a:bodyPr wrap="square">
            <a:spAutoFit/>
          </a:bodyPr>
          <a:lstStyle/>
          <a:p>
            <a:r>
              <a:rPr lang="it-IT" sz="2800" dirty="0" smtClean="0">
                <a:solidFill>
                  <a:srgbClr val="006533"/>
                </a:solidFill>
                <a:latin typeface="Garamond" pitchFamily="18" charset="0"/>
              </a:rPr>
              <a:t> </a:t>
            </a:r>
            <a:r>
              <a:rPr lang="it-IT" sz="3600" i="1" dirty="0" smtClean="0">
                <a:solidFill>
                  <a:srgbClr val="006533"/>
                </a:solidFill>
                <a:latin typeface="Garamond" pitchFamily="18" charset="0"/>
              </a:rPr>
              <a:t>Grazie per l’attenzione!</a:t>
            </a:r>
          </a:p>
          <a:p>
            <a:endParaRPr lang="it-IT" sz="2800" dirty="0" smtClean="0">
              <a:solidFill>
                <a:srgbClr val="006533"/>
              </a:solidFill>
              <a:latin typeface="Garamond" pitchFamily="18" charset="0"/>
            </a:endParaRPr>
          </a:p>
        </p:txBody>
      </p:sp>
    </p:spTree>
    <p:extLst>
      <p:ext uri="{BB962C8B-B14F-4D97-AF65-F5344CB8AC3E}">
        <p14:creationId xmlns:p14="http://schemas.microsoft.com/office/powerpoint/2010/main" val="4277689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515" name="Text Box 19"/>
          <p:cNvSpPr txBox="1">
            <a:spLocks noChangeArrowheads="1"/>
          </p:cNvSpPr>
          <p:nvPr/>
        </p:nvSpPr>
        <p:spPr bwMode="auto">
          <a:xfrm>
            <a:off x="571472" y="0"/>
            <a:ext cx="8572528" cy="785794"/>
          </a:xfrm>
          <a:prstGeom prst="rect">
            <a:avLst/>
          </a:prstGeom>
          <a:noFill/>
          <a:ln w="9525" algn="ctr">
            <a:noFill/>
            <a:miter lim="800000"/>
            <a:headEnd/>
            <a:tailEnd/>
          </a:ln>
          <a:effectLst/>
        </p:spPr>
        <p:txBody>
          <a:bodyPr wrap="none" lIns="36000" rIns="18000" bIns="36000"/>
          <a:lstStyle/>
          <a:p>
            <a:pPr>
              <a:lnSpc>
                <a:spcPct val="90000"/>
              </a:lnSpc>
            </a:pPr>
            <a:r>
              <a:rPr lang="it-IT" sz="3200" i="1" dirty="0" smtClean="0">
                <a:solidFill>
                  <a:srgbClr val="FFFFFF"/>
                </a:solidFill>
                <a:latin typeface="Times New Roman" pitchFamily="18" charset="0"/>
              </a:rPr>
              <a:t>Il principio guida   </a:t>
            </a:r>
            <a:endParaRPr lang="it-IT" sz="3200" i="1" dirty="0">
              <a:solidFill>
                <a:srgbClr val="FFFFFF"/>
              </a:solidFill>
              <a:latin typeface="Times New Roman" pitchFamily="18" charset="0"/>
            </a:endParaRPr>
          </a:p>
        </p:txBody>
      </p:sp>
      <p:sp>
        <p:nvSpPr>
          <p:cNvPr id="234523" name="Rectangle 27"/>
          <p:cNvSpPr>
            <a:spLocks noChangeArrowheads="1"/>
          </p:cNvSpPr>
          <p:nvPr/>
        </p:nvSpPr>
        <p:spPr bwMode="auto">
          <a:xfrm>
            <a:off x="214282" y="928670"/>
            <a:ext cx="8358246" cy="5262979"/>
          </a:xfrm>
          <a:prstGeom prst="rect">
            <a:avLst/>
          </a:prstGeom>
          <a:noFill/>
          <a:ln w="9525">
            <a:noFill/>
            <a:miter lim="800000"/>
            <a:headEnd/>
            <a:tailEnd/>
          </a:ln>
          <a:effectLst/>
        </p:spPr>
        <p:txBody>
          <a:bodyPr wrap="square">
            <a:spAutoFit/>
          </a:bodyPr>
          <a:lstStyle/>
          <a:p>
            <a:pPr algn="just"/>
            <a:r>
              <a:rPr lang="it-IT" sz="2800" b="0" dirty="0" smtClean="0">
                <a:solidFill>
                  <a:srgbClr val="006533"/>
                </a:solidFill>
                <a:latin typeface="Garamond" pitchFamily="18" charset="0"/>
              </a:rPr>
              <a:t>Gli utenti di qualsiasi amministrazione pubblica hanno diritto di </a:t>
            </a:r>
            <a:r>
              <a:rPr lang="it-IT" sz="2800" dirty="0" smtClean="0">
                <a:solidFill>
                  <a:srgbClr val="006533"/>
                </a:solidFill>
                <a:latin typeface="Garamond" pitchFamily="18" charset="0"/>
              </a:rPr>
              <a:t>usare le </a:t>
            </a:r>
            <a:r>
              <a:rPr lang="it-IT" sz="2800" i="1" dirty="0" smtClean="0">
                <a:solidFill>
                  <a:srgbClr val="006533"/>
                </a:solidFill>
                <a:latin typeface="Garamond" pitchFamily="18" charset="0"/>
              </a:rPr>
              <a:t>tecnologie informatiche </a:t>
            </a:r>
            <a:r>
              <a:rPr lang="it-IT" sz="2800" dirty="0" smtClean="0">
                <a:solidFill>
                  <a:srgbClr val="006533"/>
                </a:solidFill>
                <a:latin typeface="Garamond" pitchFamily="18" charset="0"/>
              </a:rPr>
              <a:t>per tutti i rapporti</a:t>
            </a:r>
            <a:r>
              <a:rPr lang="it-IT" sz="2800" b="0" dirty="0" smtClean="0">
                <a:solidFill>
                  <a:srgbClr val="006533"/>
                </a:solidFill>
                <a:latin typeface="Garamond" pitchFamily="18" charset="0"/>
              </a:rPr>
              <a:t> con la medesima, senza che possa essere richiesta la presenza fisica. </a:t>
            </a:r>
          </a:p>
          <a:p>
            <a:pPr algn="just"/>
            <a:endParaRPr lang="it-IT" sz="2800" b="0" dirty="0" smtClean="0">
              <a:solidFill>
                <a:srgbClr val="006533"/>
              </a:solidFill>
              <a:latin typeface="Garamond" pitchFamily="18" charset="0"/>
            </a:endParaRPr>
          </a:p>
          <a:p>
            <a:pPr algn="just"/>
            <a:r>
              <a:rPr lang="it-IT" sz="2800" b="0" dirty="0" smtClean="0">
                <a:solidFill>
                  <a:srgbClr val="006533"/>
                </a:solidFill>
                <a:latin typeface="Garamond" pitchFamily="18" charset="0"/>
              </a:rPr>
              <a:t>In tal senso la PA deve: </a:t>
            </a:r>
          </a:p>
          <a:p>
            <a:pPr algn="just"/>
            <a:r>
              <a:rPr lang="it-IT" sz="2800" b="0" dirty="0" smtClean="0">
                <a:solidFill>
                  <a:srgbClr val="006533"/>
                </a:solidFill>
                <a:latin typeface="Garamond" pitchFamily="18" charset="0"/>
              </a:rPr>
              <a:t>-garantire la presenza di un </a:t>
            </a:r>
            <a:r>
              <a:rPr lang="it-IT" sz="2800" i="1" dirty="0" smtClean="0">
                <a:solidFill>
                  <a:srgbClr val="006533"/>
                </a:solidFill>
                <a:latin typeface="Garamond" pitchFamily="18" charset="0"/>
              </a:rPr>
              <a:t>canale digitale </a:t>
            </a:r>
            <a:r>
              <a:rPr lang="it-IT" sz="2800" dirty="0" smtClean="0">
                <a:solidFill>
                  <a:srgbClr val="006533"/>
                </a:solidFill>
                <a:latin typeface="Garamond" pitchFamily="18" charset="0"/>
              </a:rPr>
              <a:t>sicuro e di piena validità giuridica; </a:t>
            </a:r>
          </a:p>
          <a:p>
            <a:pPr algn="just"/>
            <a:r>
              <a:rPr lang="it-IT" sz="2800" b="0" dirty="0" smtClean="0">
                <a:solidFill>
                  <a:srgbClr val="006533"/>
                </a:solidFill>
                <a:latin typeface="Garamond" pitchFamily="18" charset="0"/>
              </a:rPr>
              <a:t>-</a:t>
            </a:r>
            <a:r>
              <a:rPr lang="it-IT" sz="2800" dirty="0" smtClean="0">
                <a:solidFill>
                  <a:srgbClr val="006533"/>
                </a:solidFill>
                <a:latin typeface="Garamond" pitchFamily="18" charset="0"/>
              </a:rPr>
              <a:t>ridurre la circolazione di </a:t>
            </a:r>
            <a:r>
              <a:rPr lang="it-IT" sz="2800" i="1" dirty="0" smtClean="0">
                <a:solidFill>
                  <a:srgbClr val="006533"/>
                </a:solidFill>
                <a:latin typeface="Garamond" pitchFamily="18" charset="0"/>
              </a:rPr>
              <a:t>documenti in formato cartaceo</a:t>
            </a:r>
            <a:r>
              <a:rPr lang="it-IT" sz="2800" b="0" dirty="0" smtClean="0">
                <a:solidFill>
                  <a:srgbClr val="006533"/>
                </a:solidFill>
                <a:latin typeface="Garamond" pitchFamily="18" charset="0"/>
              </a:rPr>
              <a:t>; </a:t>
            </a:r>
          </a:p>
          <a:p>
            <a:pPr algn="just"/>
            <a:r>
              <a:rPr lang="it-IT" sz="2800" b="0" dirty="0" smtClean="0">
                <a:solidFill>
                  <a:srgbClr val="006533"/>
                </a:solidFill>
                <a:latin typeface="Garamond" pitchFamily="18" charset="0"/>
              </a:rPr>
              <a:t>-permettere </a:t>
            </a:r>
            <a:r>
              <a:rPr lang="it-IT" sz="2800" i="1" dirty="0" smtClean="0">
                <a:solidFill>
                  <a:srgbClr val="006533"/>
                </a:solidFill>
                <a:latin typeface="Garamond" pitchFamily="18" charset="0"/>
              </a:rPr>
              <a:t>l’accesso on </a:t>
            </a:r>
            <a:r>
              <a:rPr lang="it-IT" sz="2800" i="1" dirty="0" err="1" smtClean="0">
                <a:solidFill>
                  <a:srgbClr val="006533"/>
                </a:solidFill>
                <a:latin typeface="Garamond" pitchFamily="18" charset="0"/>
              </a:rPr>
              <a:t>line</a:t>
            </a:r>
            <a:r>
              <a:rPr lang="it-IT" sz="2800" i="1" dirty="0" smtClean="0">
                <a:solidFill>
                  <a:srgbClr val="006533"/>
                </a:solidFill>
                <a:latin typeface="Garamond" pitchFamily="18" charset="0"/>
              </a:rPr>
              <a:t> </a:t>
            </a:r>
            <a:r>
              <a:rPr lang="it-IT" sz="2800" dirty="0" smtClean="0">
                <a:solidFill>
                  <a:srgbClr val="006533"/>
                </a:solidFill>
                <a:latin typeface="Garamond" pitchFamily="18" charset="0"/>
              </a:rPr>
              <a:t>ai servizi, anche </a:t>
            </a:r>
            <a:r>
              <a:rPr lang="it-IT" sz="2800" dirty="0" err="1" smtClean="0">
                <a:solidFill>
                  <a:srgbClr val="006533"/>
                </a:solidFill>
                <a:latin typeface="Garamond" pitchFamily="18" charset="0"/>
              </a:rPr>
              <a:t>dematerializzando</a:t>
            </a:r>
            <a:r>
              <a:rPr lang="it-IT" sz="2800" dirty="0" smtClean="0">
                <a:solidFill>
                  <a:srgbClr val="006533"/>
                </a:solidFill>
                <a:latin typeface="Garamond" pitchFamily="18" charset="0"/>
              </a:rPr>
              <a:t> la modulistica a supporto. </a:t>
            </a:r>
          </a:p>
        </p:txBody>
      </p:sp>
    </p:spTree>
    <p:extLst>
      <p:ext uri="{BB962C8B-B14F-4D97-AF65-F5344CB8AC3E}">
        <p14:creationId xmlns:p14="http://schemas.microsoft.com/office/powerpoint/2010/main" val="2909550236"/>
      </p:ext>
    </p:extLst>
  </p:cSld>
  <p:clrMapOvr>
    <a:masterClrMapping/>
  </p:clrMapOvr>
  <p:transition advClick="0"/>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it-IT"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it-IT"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3.xml><?xml version="1.0" encoding="utf-8"?>
<a:theme xmlns:a="http://schemas.openxmlformats.org/drawingml/2006/main" name="1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4.xml><?xml version="1.0" encoding="utf-8"?>
<a:theme xmlns:a="http://schemas.openxmlformats.org/drawingml/2006/main" name="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5.xml><?xml version="1.0" encoding="utf-8"?>
<a:theme xmlns:a="http://schemas.openxmlformats.org/drawingml/2006/main" name="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6.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11306</TotalTime>
  <Words>4567</Words>
  <Application>Microsoft Office PowerPoint</Application>
  <PresentationFormat>Presentazione su schermo (4:3)</PresentationFormat>
  <Paragraphs>411</Paragraphs>
  <Slides>83</Slides>
  <Notes>4</Notes>
  <HiddenSlides>0</HiddenSlides>
  <MMClips>0</MMClips>
  <ScaleCrop>false</ScaleCrop>
  <HeadingPairs>
    <vt:vector size="4" baseType="variant">
      <vt:variant>
        <vt:lpstr>Tema</vt:lpstr>
      </vt:variant>
      <vt:variant>
        <vt:i4>5</vt:i4>
      </vt:variant>
      <vt:variant>
        <vt:lpstr>Titoli diapositive</vt:lpstr>
      </vt:variant>
      <vt:variant>
        <vt:i4>83</vt:i4>
      </vt:variant>
    </vt:vector>
  </HeadingPairs>
  <TitlesOfParts>
    <vt:vector size="88" baseType="lpstr">
      <vt:lpstr>Blank Presentation</vt:lpstr>
      <vt:lpstr>ClassicPhotoAlbum</vt:lpstr>
      <vt:lpstr>1_ClassicPhotoAlbum</vt:lpstr>
      <vt:lpstr>2_ClassicPhotoAlbum</vt:lpstr>
      <vt:lpstr>3_ClassicPhotoAlbum</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AREA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BILANCIO SOCIALE</dc:title>
  <dc:creator>mironici</dc:creator>
  <cp:lastModifiedBy>BUSSANI SERENA</cp:lastModifiedBy>
  <cp:revision>634</cp:revision>
  <dcterms:created xsi:type="dcterms:W3CDTF">2004-02-19T08:32:39Z</dcterms:created>
  <dcterms:modified xsi:type="dcterms:W3CDTF">2013-05-17T12:42:44Z</dcterms:modified>
</cp:coreProperties>
</file>